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0" r:id="rId2"/>
  </p:sldMasterIdLst>
  <p:notesMasterIdLst>
    <p:notesMasterId r:id="rId22"/>
  </p:notesMasterIdLst>
  <p:handoutMasterIdLst>
    <p:handoutMasterId r:id="rId23"/>
  </p:handoutMasterIdLst>
  <p:sldIdLst>
    <p:sldId id="330" r:id="rId3"/>
    <p:sldId id="411" r:id="rId4"/>
    <p:sldId id="356" r:id="rId5"/>
    <p:sldId id="377" r:id="rId6"/>
    <p:sldId id="338" r:id="rId7"/>
    <p:sldId id="339" r:id="rId8"/>
    <p:sldId id="399" r:id="rId9"/>
    <p:sldId id="340" r:id="rId10"/>
    <p:sldId id="403" r:id="rId11"/>
    <p:sldId id="341" r:id="rId12"/>
    <p:sldId id="357" r:id="rId13"/>
    <p:sldId id="343" r:id="rId14"/>
    <p:sldId id="408" r:id="rId15"/>
    <p:sldId id="344" r:id="rId16"/>
    <p:sldId id="345" r:id="rId17"/>
    <p:sldId id="346" r:id="rId18"/>
    <p:sldId id="347" r:id="rId19"/>
    <p:sldId id="406" r:id="rId20"/>
    <p:sldId id="407" r:id="rId21"/>
  </p:sldIdLst>
  <p:sldSz cx="12192000" cy="6858000"/>
  <p:notesSz cx="7004050" cy="9290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pening" id="{6FD65B3C-9397-49BF-993A-F035BB7590C1}">
          <p14:sldIdLst>
            <p14:sldId id="330"/>
            <p14:sldId id="411"/>
          </p14:sldIdLst>
        </p14:section>
        <p14:section name="Introduction" id="{8FC6F77A-8AA7-433C-815F-5A7B5F1E56E9}">
          <p14:sldIdLst/>
        </p14:section>
        <p14:section name="Empathy" id="{C3935751-89D7-4CB3-9ABD-FB3B5140222C}">
          <p14:sldIdLst>
            <p14:sldId id="356"/>
            <p14:sldId id="377"/>
            <p14:sldId id="338"/>
            <p14:sldId id="339"/>
            <p14:sldId id="399"/>
            <p14:sldId id="340"/>
            <p14:sldId id="403"/>
            <p14:sldId id="341"/>
          </p14:sldIdLst>
        </p14:section>
        <p14:section name="Growth Mindset" id="{4CD64106-3B4F-48CA-B6BE-D8754B45319F}">
          <p14:sldIdLst>
            <p14:sldId id="357"/>
            <p14:sldId id="343"/>
            <p14:sldId id="408"/>
            <p14:sldId id="344"/>
            <p14:sldId id="345"/>
            <p14:sldId id="346"/>
            <p14:sldId id="347"/>
            <p14:sldId id="406"/>
            <p14:sldId id="407"/>
          </p14:sldIdLst>
        </p14:section>
        <p14:section name="Wrap up and close" id="{48E404BF-3FF1-464F-8A90-2D2B3E1CF9EE}">
          <p14:sldIdLst/>
        </p14:section>
        <p14:section name="backups and supplemental" id="{2930DC02-EB21-4BAD-B722-C01228C051C2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B9B6"/>
    <a:srgbClr val="9C9C97"/>
    <a:srgbClr val="A82840"/>
    <a:srgbClr val="FFE699"/>
    <a:srgbClr val="DA291C"/>
    <a:srgbClr val="00B050"/>
    <a:srgbClr val="656661"/>
    <a:srgbClr val="5DDB7B"/>
    <a:srgbClr val="9966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199" autoAdjust="0"/>
    <p:restoredTop sz="69231" autoAdjust="0"/>
  </p:normalViewPr>
  <p:slideViewPr>
    <p:cSldViewPr snapToGrid="0">
      <p:cViewPr varScale="1">
        <p:scale>
          <a:sx n="75" d="100"/>
          <a:sy n="75" d="100"/>
        </p:scale>
        <p:origin x="2328" y="1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792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5A8C93-4A92-401C-84D7-25E387497488}" type="doc">
      <dgm:prSet loTypeId="urn:microsoft.com/office/officeart/2016/7/layout/VerticalDownArrowProcess" loCatId="process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1A6AC657-6E37-4DCE-94FD-AFCA2A8CA00E}">
      <dgm:prSet custT="1"/>
      <dgm:spPr>
        <a:solidFill>
          <a:srgbClr val="B9B9B6"/>
        </a:solidFill>
        <a:ln w="34925" cap="flat" cmpd="sng" algn="in">
          <a:noFill/>
          <a:prstDash val="solid"/>
        </a:ln>
        <a:effectLst/>
      </dgm:spPr>
      <dgm:t>
        <a:bodyPr spcFirstLastPara="0" vert="horz" wrap="square" lIns="115682" tIns="206248" rIns="115682" bIns="206248" numCol="1" spcCol="1270" anchor="ctr" anchorCtr="0"/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>
              <a:solidFill>
                <a:sysClr val="window" lastClr="FFFFFF"/>
              </a:solidFill>
              <a:latin typeface="Franklin Gothic Book" panose="020B0503020102020204"/>
              <a:ea typeface="+mn-ea"/>
              <a:cs typeface="+mn-cs"/>
            </a:rPr>
            <a:t>Answer</a:t>
          </a:r>
        </a:p>
      </dgm:t>
    </dgm:pt>
    <dgm:pt modelId="{363B7250-24A9-4842-B291-32C30784D6B9}" type="parTrans" cxnId="{B86E2309-F0BB-48AB-ACA7-12D26CDC4C4A}">
      <dgm:prSet/>
      <dgm:spPr/>
      <dgm:t>
        <a:bodyPr/>
        <a:lstStyle/>
        <a:p>
          <a:endParaRPr lang="en-US"/>
        </a:p>
      </dgm:t>
    </dgm:pt>
    <dgm:pt modelId="{3D97C99C-EAE7-404C-B152-BB1BCFA4D960}" type="sibTrans" cxnId="{B86E2309-F0BB-48AB-ACA7-12D26CDC4C4A}">
      <dgm:prSet/>
      <dgm:spPr/>
      <dgm:t>
        <a:bodyPr/>
        <a:lstStyle/>
        <a:p>
          <a:endParaRPr lang="en-US"/>
        </a:p>
      </dgm:t>
    </dgm:pt>
    <dgm:pt modelId="{2FF60735-766E-487A-A588-F43C57AC54FF}">
      <dgm:prSet/>
      <dgm:spPr>
        <a:xfrm>
          <a:off x="1626575" y="985"/>
          <a:ext cx="4879728" cy="1377705"/>
        </a:xfrm>
        <a:prstGeom prst="rect">
          <a:avLst/>
        </a:prstGeom>
        <a:solidFill>
          <a:srgbClr val="8C8D86">
            <a:alpha val="90000"/>
            <a:tint val="40000"/>
            <a:hueOff val="0"/>
            <a:satOff val="0"/>
            <a:lumOff val="0"/>
            <a:alphaOff val="0"/>
          </a:srgbClr>
        </a:solidFill>
        <a:ln w="34925" cap="flat" cmpd="sng" algn="in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Franklin Gothic Book" panose="020B0503020102020204"/>
              <a:ea typeface="+mn-ea"/>
              <a:cs typeface="+mn-cs"/>
            </a:rPr>
            <a:t>Answer some questions</a:t>
          </a:r>
        </a:p>
      </dgm:t>
    </dgm:pt>
    <dgm:pt modelId="{004831CF-49B6-4FA1-BB50-E03F7CB4FE08}" type="parTrans" cxnId="{E8DC9605-C4B6-47EC-AB67-68427EAB488B}">
      <dgm:prSet/>
      <dgm:spPr/>
      <dgm:t>
        <a:bodyPr/>
        <a:lstStyle/>
        <a:p>
          <a:endParaRPr lang="en-US"/>
        </a:p>
      </dgm:t>
    </dgm:pt>
    <dgm:pt modelId="{5E47C6B0-47E8-4580-9138-D41E0B8F9AEA}" type="sibTrans" cxnId="{E8DC9605-C4B6-47EC-AB67-68427EAB488B}">
      <dgm:prSet/>
      <dgm:spPr/>
      <dgm:t>
        <a:bodyPr/>
        <a:lstStyle/>
        <a:p>
          <a:endParaRPr lang="en-US"/>
        </a:p>
      </dgm:t>
    </dgm:pt>
    <dgm:pt modelId="{350F2367-751A-40E0-B983-272C57178CA9}">
      <dgm:prSet custT="1"/>
      <dgm:spPr>
        <a:solidFill>
          <a:srgbClr val="9C9C97"/>
        </a:solidFill>
        <a:ln w="34925" cap="flat" cmpd="sng" algn="in">
          <a:noFill/>
          <a:prstDash val="solid"/>
        </a:ln>
        <a:effectLst/>
      </dgm:spPr>
      <dgm:t>
        <a:bodyPr spcFirstLastPara="0" vert="horz" wrap="square" lIns="115682" tIns="206248" rIns="115682" bIns="206248" numCol="1" spcCol="1270" anchor="ctr" anchorCtr="0"/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>
              <a:solidFill>
                <a:sysClr val="window" lastClr="FFFFFF"/>
              </a:solidFill>
              <a:latin typeface="Franklin Gothic Book" panose="020B0503020102020204"/>
              <a:ea typeface="+mn-ea"/>
              <a:cs typeface="+mn-cs"/>
            </a:rPr>
            <a:t>Code</a:t>
          </a:r>
        </a:p>
      </dgm:t>
    </dgm:pt>
    <dgm:pt modelId="{9FABD74F-8E48-4548-8C00-64D88CBB3572}" type="parTrans" cxnId="{60D962F0-DAB5-46B3-9C9C-96778B5D03C4}">
      <dgm:prSet/>
      <dgm:spPr/>
      <dgm:t>
        <a:bodyPr/>
        <a:lstStyle/>
        <a:p>
          <a:endParaRPr lang="en-US"/>
        </a:p>
      </dgm:t>
    </dgm:pt>
    <dgm:pt modelId="{5116F363-258D-40ED-88D6-B6FDC8878C8A}" type="sibTrans" cxnId="{60D962F0-DAB5-46B3-9C9C-96778B5D03C4}">
      <dgm:prSet/>
      <dgm:spPr/>
      <dgm:t>
        <a:bodyPr/>
        <a:lstStyle/>
        <a:p>
          <a:endParaRPr lang="en-US"/>
        </a:p>
      </dgm:t>
    </dgm:pt>
    <dgm:pt modelId="{040235EA-F751-4666-84DB-5BEF131460C3}">
      <dgm:prSet/>
      <dgm:spPr>
        <a:xfrm>
          <a:off x="1626575" y="2099860"/>
          <a:ext cx="4879728" cy="1377705"/>
        </a:xfrm>
        <a:prstGeom prst="rect">
          <a:avLst/>
        </a:prstGeom>
        <a:solidFill>
          <a:srgbClr val="8C8D86">
            <a:alpha val="90000"/>
            <a:tint val="40000"/>
            <a:hueOff val="0"/>
            <a:satOff val="0"/>
            <a:lumOff val="0"/>
            <a:alphaOff val="0"/>
          </a:srgbClr>
        </a:solidFill>
        <a:ln w="34925" cap="flat" cmpd="sng" algn="in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Franklin Gothic Book" panose="020B0503020102020204"/>
              <a:ea typeface="+mn-ea"/>
              <a:cs typeface="+mn-cs"/>
            </a:rPr>
            <a:t>Code your answers</a:t>
          </a:r>
        </a:p>
      </dgm:t>
    </dgm:pt>
    <dgm:pt modelId="{B008C73B-BACC-4C8A-8095-C41E65D25ABF}" type="parTrans" cxnId="{7115CD90-75E9-41CD-854A-1C5A3A26BD66}">
      <dgm:prSet/>
      <dgm:spPr/>
      <dgm:t>
        <a:bodyPr/>
        <a:lstStyle/>
        <a:p>
          <a:endParaRPr lang="en-US"/>
        </a:p>
      </dgm:t>
    </dgm:pt>
    <dgm:pt modelId="{27D03035-27DA-49F4-9C82-DA44C00D72AF}" type="sibTrans" cxnId="{7115CD90-75E9-41CD-854A-1C5A3A26BD66}">
      <dgm:prSet/>
      <dgm:spPr/>
      <dgm:t>
        <a:bodyPr/>
        <a:lstStyle/>
        <a:p>
          <a:endParaRPr lang="en-US"/>
        </a:p>
      </dgm:t>
    </dgm:pt>
    <dgm:pt modelId="{99040056-6084-498D-8BAF-AA70D2BDF115}">
      <dgm:prSet/>
      <dgm:spPr>
        <a:xfrm>
          <a:off x="0" y="4198735"/>
          <a:ext cx="1626576" cy="1378118"/>
        </a:xfrm>
        <a:prstGeom prst="rect">
          <a:avLst/>
        </a:prstGeom>
        <a:solidFill>
          <a:srgbClr val="8C8D86">
            <a:shade val="80000"/>
            <a:hueOff val="0"/>
            <a:satOff val="0"/>
            <a:lumOff val="0"/>
            <a:alphaOff val="0"/>
          </a:srgbClr>
        </a:solidFill>
        <a:ln w="34925" cap="flat" cmpd="sng" algn="in">
          <a:solidFill>
            <a:srgbClr val="8C8D86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dirty="0">
              <a:solidFill>
                <a:sysClr val="window" lastClr="FFFFFF"/>
              </a:solidFill>
              <a:latin typeface="Franklin Gothic Book" panose="020B0503020102020204"/>
              <a:ea typeface="+mn-ea"/>
              <a:cs typeface="+mn-cs"/>
            </a:rPr>
            <a:t>Plot</a:t>
          </a:r>
        </a:p>
      </dgm:t>
    </dgm:pt>
    <dgm:pt modelId="{0AACD6D2-E847-401B-B090-558B533C6F92}" type="parTrans" cxnId="{9E78C4D6-4940-4297-B223-AF381ABC50C4}">
      <dgm:prSet/>
      <dgm:spPr/>
      <dgm:t>
        <a:bodyPr/>
        <a:lstStyle/>
        <a:p>
          <a:endParaRPr lang="en-US"/>
        </a:p>
      </dgm:t>
    </dgm:pt>
    <dgm:pt modelId="{D45BCB6E-A357-4CB7-BBCB-F5FF282B5D7A}" type="sibTrans" cxnId="{9E78C4D6-4940-4297-B223-AF381ABC50C4}">
      <dgm:prSet/>
      <dgm:spPr/>
      <dgm:t>
        <a:bodyPr/>
        <a:lstStyle/>
        <a:p>
          <a:endParaRPr lang="en-US"/>
        </a:p>
      </dgm:t>
    </dgm:pt>
    <dgm:pt modelId="{931AD026-297E-491E-875E-07D76214AD95}">
      <dgm:prSet/>
      <dgm:spPr>
        <a:xfrm>
          <a:off x="1626575" y="4198735"/>
          <a:ext cx="4879728" cy="1378118"/>
        </a:xfrm>
        <a:prstGeom prst="rect">
          <a:avLst/>
        </a:prstGeom>
        <a:solidFill>
          <a:srgbClr val="8C8D86">
            <a:alpha val="90000"/>
            <a:tint val="40000"/>
            <a:hueOff val="0"/>
            <a:satOff val="0"/>
            <a:lumOff val="0"/>
            <a:alphaOff val="0"/>
          </a:srgbClr>
        </a:solidFill>
        <a:ln w="34925" cap="flat" cmpd="sng" algn="in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Franklin Gothic Book" panose="020B0503020102020204"/>
              <a:ea typeface="+mn-ea"/>
              <a:cs typeface="+mn-cs"/>
            </a:rPr>
            <a:t>Plot your mindset</a:t>
          </a:r>
        </a:p>
      </dgm:t>
    </dgm:pt>
    <dgm:pt modelId="{87B882C2-8481-48D2-AC37-34964A687C68}" type="parTrans" cxnId="{6B7C538C-4CA4-4D49-8C82-5EF471CF5BAE}">
      <dgm:prSet/>
      <dgm:spPr/>
      <dgm:t>
        <a:bodyPr/>
        <a:lstStyle/>
        <a:p>
          <a:endParaRPr lang="en-US"/>
        </a:p>
      </dgm:t>
    </dgm:pt>
    <dgm:pt modelId="{06D41A91-7D97-48E7-B7CE-AF61501DE1F9}" type="sibTrans" cxnId="{6B7C538C-4CA4-4D49-8C82-5EF471CF5BAE}">
      <dgm:prSet/>
      <dgm:spPr/>
      <dgm:t>
        <a:bodyPr/>
        <a:lstStyle/>
        <a:p>
          <a:endParaRPr lang="en-US"/>
        </a:p>
      </dgm:t>
    </dgm:pt>
    <dgm:pt modelId="{CC7FDE43-74F9-4F38-8AE9-CF056ADCE90E}" type="pres">
      <dgm:prSet presAssocID="{A25A8C93-4A92-401C-84D7-25E387497488}" presName="Name0" presStyleCnt="0">
        <dgm:presLayoutVars>
          <dgm:dir/>
          <dgm:animLvl val="lvl"/>
          <dgm:resizeHandles val="exact"/>
        </dgm:presLayoutVars>
      </dgm:prSet>
      <dgm:spPr/>
    </dgm:pt>
    <dgm:pt modelId="{324941C1-3DE2-43CA-97F8-DC136942CE77}" type="pres">
      <dgm:prSet presAssocID="{99040056-6084-498D-8BAF-AA70D2BDF115}" presName="boxAndChildren" presStyleCnt="0"/>
      <dgm:spPr/>
    </dgm:pt>
    <dgm:pt modelId="{8E71B4EE-FF4C-4FDD-A70F-F38E4DFD90ED}" type="pres">
      <dgm:prSet presAssocID="{99040056-6084-498D-8BAF-AA70D2BDF115}" presName="parentTextBox" presStyleLbl="alignNode1" presStyleIdx="0" presStyleCnt="3"/>
      <dgm:spPr/>
    </dgm:pt>
    <dgm:pt modelId="{ECBF33B2-D6C2-4C62-BA66-C88B8B9888FE}" type="pres">
      <dgm:prSet presAssocID="{99040056-6084-498D-8BAF-AA70D2BDF115}" presName="descendantBox" presStyleLbl="bgAccFollowNode1" presStyleIdx="0" presStyleCnt="3"/>
      <dgm:spPr/>
    </dgm:pt>
    <dgm:pt modelId="{DF4D40FB-F44D-4789-A04F-A3BCE6661937}" type="pres">
      <dgm:prSet presAssocID="{5116F363-258D-40ED-88D6-B6FDC8878C8A}" presName="sp" presStyleCnt="0"/>
      <dgm:spPr/>
    </dgm:pt>
    <dgm:pt modelId="{0E13D3D1-B777-4ABC-B911-E6194CA3D95D}" type="pres">
      <dgm:prSet presAssocID="{350F2367-751A-40E0-B983-272C57178CA9}" presName="arrowAndChildren" presStyleCnt="0"/>
      <dgm:spPr/>
    </dgm:pt>
    <dgm:pt modelId="{170583A9-D6E8-4C05-B48F-A19BC4A585D0}" type="pres">
      <dgm:prSet presAssocID="{350F2367-751A-40E0-B983-272C57178CA9}" presName="parentTextArrow" presStyleLbl="node1" presStyleIdx="0" presStyleCnt="0"/>
      <dgm:spPr/>
    </dgm:pt>
    <dgm:pt modelId="{DA1A0DC5-EA8F-46DE-85B8-07110C01B59A}" type="pres">
      <dgm:prSet presAssocID="{350F2367-751A-40E0-B983-272C57178CA9}" presName="arrow" presStyleLbl="alignNode1" presStyleIdx="1" presStyleCnt="3"/>
      <dgm:spPr>
        <a:xfrm rot="10800000">
          <a:off x="0" y="1896165"/>
          <a:ext cx="1626576" cy="1913941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</dgm:spPr>
    </dgm:pt>
    <dgm:pt modelId="{CED7963D-C26D-4416-B7F0-4E91518E7B88}" type="pres">
      <dgm:prSet presAssocID="{350F2367-751A-40E0-B983-272C57178CA9}" presName="descendantArrow" presStyleLbl="bgAccFollowNode1" presStyleIdx="1" presStyleCnt="3"/>
      <dgm:spPr/>
    </dgm:pt>
    <dgm:pt modelId="{71CD940D-C4F5-44DD-88FF-DF413842B385}" type="pres">
      <dgm:prSet presAssocID="{3D97C99C-EAE7-404C-B152-BB1BCFA4D960}" presName="sp" presStyleCnt="0"/>
      <dgm:spPr/>
    </dgm:pt>
    <dgm:pt modelId="{92119730-A040-4D75-A1AC-5C63DA83148E}" type="pres">
      <dgm:prSet presAssocID="{1A6AC657-6E37-4DCE-94FD-AFCA2A8CA00E}" presName="arrowAndChildren" presStyleCnt="0"/>
      <dgm:spPr/>
    </dgm:pt>
    <dgm:pt modelId="{F919A38D-A17A-4B62-B136-214C121BD6B9}" type="pres">
      <dgm:prSet presAssocID="{1A6AC657-6E37-4DCE-94FD-AFCA2A8CA00E}" presName="parentTextArrow" presStyleLbl="node1" presStyleIdx="0" presStyleCnt="0"/>
      <dgm:spPr/>
    </dgm:pt>
    <dgm:pt modelId="{BB634586-F393-4E70-A265-1AB4504B43C2}" type="pres">
      <dgm:prSet presAssocID="{1A6AC657-6E37-4DCE-94FD-AFCA2A8CA00E}" presName="arrow" presStyleLbl="alignNode1" presStyleIdx="2" presStyleCnt="3"/>
      <dgm:spPr>
        <a:xfrm rot="10800000">
          <a:off x="0" y="890"/>
          <a:ext cx="1626576" cy="1913941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</dgm:spPr>
    </dgm:pt>
    <dgm:pt modelId="{59A5C8F0-809D-45EC-9123-030E4387CE72}" type="pres">
      <dgm:prSet presAssocID="{1A6AC657-6E37-4DCE-94FD-AFCA2A8CA00E}" presName="descendantArrow" presStyleLbl="bgAccFollowNode1" presStyleIdx="2" presStyleCnt="3"/>
      <dgm:spPr/>
    </dgm:pt>
  </dgm:ptLst>
  <dgm:cxnLst>
    <dgm:cxn modelId="{E8DC9605-C4B6-47EC-AB67-68427EAB488B}" srcId="{1A6AC657-6E37-4DCE-94FD-AFCA2A8CA00E}" destId="{2FF60735-766E-487A-A588-F43C57AC54FF}" srcOrd="0" destOrd="0" parTransId="{004831CF-49B6-4FA1-BB50-E03F7CB4FE08}" sibTransId="{5E47C6B0-47E8-4580-9138-D41E0B8F9AEA}"/>
    <dgm:cxn modelId="{B86E2309-F0BB-48AB-ACA7-12D26CDC4C4A}" srcId="{A25A8C93-4A92-401C-84D7-25E387497488}" destId="{1A6AC657-6E37-4DCE-94FD-AFCA2A8CA00E}" srcOrd="0" destOrd="0" parTransId="{363B7250-24A9-4842-B291-32C30784D6B9}" sibTransId="{3D97C99C-EAE7-404C-B152-BB1BCFA4D960}"/>
    <dgm:cxn modelId="{65F3D120-D1B2-4080-8B13-105F8E40E1B1}" type="presOf" srcId="{99040056-6084-498D-8BAF-AA70D2BDF115}" destId="{8E71B4EE-FF4C-4FDD-A70F-F38E4DFD90ED}" srcOrd="0" destOrd="0" presId="urn:microsoft.com/office/officeart/2016/7/layout/VerticalDownArrowProcess"/>
    <dgm:cxn modelId="{2DC20836-A537-4CF8-96EC-3B631DB0F8F7}" type="presOf" srcId="{931AD026-297E-491E-875E-07D76214AD95}" destId="{ECBF33B2-D6C2-4C62-BA66-C88B8B9888FE}" srcOrd="0" destOrd="0" presId="urn:microsoft.com/office/officeart/2016/7/layout/VerticalDownArrowProcess"/>
    <dgm:cxn modelId="{7F26BF64-C459-4A04-8B64-9F75C4637D5F}" type="presOf" srcId="{A25A8C93-4A92-401C-84D7-25E387497488}" destId="{CC7FDE43-74F9-4F38-8AE9-CF056ADCE90E}" srcOrd="0" destOrd="0" presId="urn:microsoft.com/office/officeart/2016/7/layout/VerticalDownArrowProcess"/>
    <dgm:cxn modelId="{6B7C538C-4CA4-4D49-8C82-5EF471CF5BAE}" srcId="{99040056-6084-498D-8BAF-AA70D2BDF115}" destId="{931AD026-297E-491E-875E-07D76214AD95}" srcOrd="0" destOrd="0" parTransId="{87B882C2-8481-48D2-AC37-34964A687C68}" sibTransId="{06D41A91-7D97-48E7-B7CE-AF61501DE1F9}"/>
    <dgm:cxn modelId="{7115CD90-75E9-41CD-854A-1C5A3A26BD66}" srcId="{350F2367-751A-40E0-B983-272C57178CA9}" destId="{040235EA-F751-4666-84DB-5BEF131460C3}" srcOrd="0" destOrd="0" parTransId="{B008C73B-BACC-4C8A-8095-C41E65D25ABF}" sibTransId="{27D03035-27DA-49F4-9C82-DA44C00D72AF}"/>
    <dgm:cxn modelId="{B8D9CEA0-27B1-4CAF-87EA-95048FA9F606}" type="presOf" srcId="{040235EA-F751-4666-84DB-5BEF131460C3}" destId="{CED7963D-C26D-4416-B7F0-4E91518E7B88}" srcOrd="0" destOrd="0" presId="urn:microsoft.com/office/officeart/2016/7/layout/VerticalDownArrowProcess"/>
    <dgm:cxn modelId="{A31BC1A9-4AA4-41C0-938F-4F5CFF6216E0}" type="presOf" srcId="{2FF60735-766E-487A-A588-F43C57AC54FF}" destId="{59A5C8F0-809D-45EC-9123-030E4387CE72}" srcOrd="0" destOrd="0" presId="urn:microsoft.com/office/officeart/2016/7/layout/VerticalDownArrowProcess"/>
    <dgm:cxn modelId="{CD3B16AE-03D6-4690-ABE9-FB8F7FE92B78}" type="presOf" srcId="{1A6AC657-6E37-4DCE-94FD-AFCA2A8CA00E}" destId="{F919A38D-A17A-4B62-B136-214C121BD6B9}" srcOrd="0" destOrd="0" presId="urn:microsoft.com/office/officeart/2016/7/layout/VerticalDownArrowProcess"/>
    <dgm:cxn modelId="{9E78C4D6-4940-4297-B223-AF381ABC50C4}" srcId="{A25A8C93-4A92-401C-84D7-25E387497488}" destId="{99040056-6084-498D-8BAF-AA70D2BDF115}" srcOrd="2" destOrd="0" parTransId="{0AACD6D2-E847-401B-B090-558B533C6F92}" sibTransId="{D45BCB6E-A357-4CB7-BBCB-F5FF282B5D7A}"/>
    <dgm:cxn modelId="{6D55FEDD-851D-45CF-9304-675F39DDB81B}" type="presOf" srcId="{350F2367-751A-40E0-B983-272C57178CA9}" destId="{DA1A0DC5-EA8F-46DE-85B8-07110C01B59A}" srcOrd="1" destOrd="0" presId="urn:microsoft.com/office/officeart/2016/7/layout/VerticalDownArrowProcess"/>
    <dgm:cxn modelId="{6C223AE9-813F-4BB2-9BB6-D53B68252AB5}" type="presOf" srcId="{1A6AC657-6E37-4DCE-94FD-AFCA2A8CA00E}" destId="{BB634586-F393-4E70-A265-1AB4504B43C2}" srcOrd="1" destOrd="0" presId="urn:microsoft.com/office/officeart/2016/7/layout/VerticalDownArrowProcess"/>
    <dgm:cxn modelId="{60D962F0-DAB5-46B3-9C9C-96778B5D03C4}" srcId="{A25A8C93-4A92-401C-84D7-25E387497488}" destId="{350F2367-751A-40E0-B983-272C57178CA9}" srcOrd="1" destOrd="0" parTransId="{9FABD74F-8E48-4548-8C00-64D88CBB3572}" sibTransId="{5116F363-258D-40ED-88D6-B6FDC8878C8A}"/>
    <dgm:cxn modelId="{26DCD4F6-FDB2-441B-84BC-FAC95D64A568}" type="presOf" srcId="{350F2367-751A-40E0-B983-272C57178CA9}" destId="{170583A9-D6E8-4C05-B48F-A19BC4A585D0}" srcOrd="0" destOrd="0" presId="urn:microsoft.com/office/officeart/2016/7/layout/VerticalDownArrowProcess"/>
    <dgm:cxn modelId="{175DEF33-9139-4599-B896-19D0FB22D5B5}" type="presParOf" srcId="{CC7FDE43-74F9-4F38-8AE9-CF056ADCE90E}" destId="{324941C1-3DE2-43CA-97F8-DC136942CE77}" srcOrd="0" destOrd="0" presId="urn:microsoft.com/office/officeart/2016/7/layout/VerticalDownArrowProcess"/>
    <dgm:cxn modelId="{E16A33D0-FA34-4599-BABB-CD8136B85021}" type="presParOf" srcId="{324941C1-3DE2-43CA-97F8-DC136942CE77}" destId="{8E71B4EE-FF4C-4FDD-A70F-F38E4DFD90ED}" srcOrd="0" destOrd="0" presId="urn:microsoft.com/office/officeart/2016/7/layout/VerticalDownArrowProcess"/>
    <dgm:cxn modelId="{FCBBADDD-0A25-4D23-8C4B-C071951CAECF}" type="presParOf" srcId="{324941C1-3DE2-43CA-97F8-DC136942CE77}" destId="{ECBF33B2-D6C2-4C62-BA66-C88B8B9888FE}" srcOrd="1" destOrd="0" presId="urn:microsoft.com/office/officeart/2016/7/layout/VerticalDownArrowProcess"/>
    <dgm:cxn modelId="{E76BA716-98CE-4CE3-B781-44EC9077D61F}" type="presParOf" srcId="{CC7FDE43-74F9-4F38-8AE9-CF056ADCE90E}" destId="{DF4D40FB-F44D-4789-A04F-A3BCE6661937}" srcOrd="1" destOrd="0" presId="urn:microsoft.com/office/officeart/2016/7/layout/VerticalDownArrowProcess"/>
    <dgm:cxn modelId="{BEDB47A5-E191-438C-A74C-AECEFE3AE408}" type="presParOf" srcId="{CC7FDE43-74F9-4F38-8AE9-CF056ADCE90E}" destId="{0E13D3D1-B777-4ABC-B911-E6194CA3D95D}" srcOrd="2" destOrd="0" presId="urn:microsoft.com/office/officeart/2016/7/layout/VerticalDownArrowProcess"/>
    <dgm:cxn modelId="{C40180CB-CC7B-4E06-97F5-6F0EC47C277E}" type="presParOf" srcId="{0E13D3D1-B777-4ABC-B911-E6194CA3D95D}" destId="{170583A9-D6E8-4C05-B48F-A19BC4A585D0}" srcOrd="0" destOrd="0" presId="urn:microsoft.com/office/officeart/2016/7/layout/VerticalDownArrowProcess"/>
    <dgm:cxn modelId="{4B2D0AF3-229A-44E1-A3EF-DF60EBA8EF19}" type="presParOf" srcId="{0E13D3D1-B777-4ABC-B911-E6194CA3D95D}" destId="{DA1A0DC5-EA8F-46DE-85B8-07110C01B59A}" srcOrd="1" destOrd="0" presId="urn:microsoft.com/office/officeart/2016/7/layout/VerticalDownArrowProcess"/>
    <dgm:cxn modelId="{B754F657-60C9-4E93-ADD4-B9F3A1B957C6}" type="presParOf" srcId="{0E13D3D1-B777-4ABC-B911-E6194CA3D95D}" destId="{CED7963D-C26D-4416-B7F0-4E91518E7B88}" srcOrd="2" destOrd="0" presId="urn:microsoft.com/office/officeart/2016/7/layout/VerticalDownArrowProcess"/>
    <dgm:cxn modelId="{E6D92F86-4FC2-4AB1-AB36-071AEA87761E}" type="presParOf" srcId="{CC7FDE43-74F9-4F38-8AE9-CF056ADCE90E}" destId="{71CD940D-C4F5-44DD-88FF-DF413842B385}" srcOrd="3" destOrd="0" presId="urn:microsoft.com/office/officeart/2016/7/layout/VerticalDownArrowProcess"/>
    <dgm:cxn modelId="{E49AF913-7957-464F-AD05-24FE7496965B}" type="presParOf" srcId="{CC7FDE43-74F9-4F38-8AE9-CF056ADCE90E}" destId="{92119730-A040-4D75-A1AC-5C63DA83148E}" srcOrd="4" destOrd="0" presId="urn:microsoft.com/office/officeart/2016/7/layout/VerticalDownArrowProcess"/>
    <dgm:cxn modelId="{1D73F5BA-EFDB-480C-AE06-E710B7D84A7A}" type="presParOf" srcId="{92119730-A040-4D75-A1AC-5C63DA83148E}" destId="{F919A38D-A17A-4B62-B136-214C121BD6B9}" srcOrd="0" destOrd="0" presId="urn:microsoft.com/office/officeart/2016/7/layout/VerticalDownArrowProcess"/>
    <dgm:cxn modelId="{897D1353-E53F-4756-A577-1A6A87D3E23A}" type="presParOf" srcId="{92119730-A040-4D75-A1AC-5C63DA83148E}" destId="{BB634586-F393-4E70-A265-1AB4504B43C2}" srcOrd="1" destOrd="0" presId="urn:microsoft.com/office/officeart/2016/7/layout/VerticalDownArrowProcess"/>
    <dgm:cxn modelId="{E384A165-5D0B-4F55-A498-359BA021CAEC}" type="presParOf" srcId="{92119730-A040-4D75-A1AC-5C63DA83148E}" destId="{59A5C8F0-809D-45EC-9123-030E4387CE72}" srcOrd="2" destOrd="0" presId="urn:microsoft.com/office/officeart/2016/7/layout/VerticalDownArrow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71B4EE-FF4C-4FDD-A70F-F38E4DFD90ED}">
      <dsp:nvSpPr>
        <dsp:cNvPr id="0" name=""/>
        <dsp:cNvSpPr/>
      </dsp:nvSpPr>
      <dsp:spPr>
        <a:xfrm>
          <a:off x="0" y="3791441"/>
          <a:ext cx="1626576" cy="1244435"/>
        </a:xfrm>
        <a:prstGeom prst="rect">
          <a:avLst/>
        </a:prstGeom>
        <a:solidFill>
          <a:srgbClr val="8C8D86">
            <a:shade val="80000"/>
            <a:hueOff val="0"/>
            <a:satOff val="0"/>
            <a:lumOff val="0"/>
            <a:alphaOff val="0"/>
          </a:srgbClr>
        </a:solidFill>
        <a:ln w="34925" cap="flat" cmpd="sng" algn="in">
          <a:solidFill>
            <a:srgbClr val="8C8D86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5682" tIns="256032" rIns="115682" bIns="256032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>
              <a:solidFill>
                <a:sysClr val="window" lastClr="FFFFFF"/>
              </a:solidFill>
              <a:latin typeface="Franklin Gothic Book" panose="020B0503020102020204"/>
              <a:ea typeface="+mn-ea"/>
              <a:cs typeface="+mn-cs"/>
            </a:rPr>
            <a:t>Plot</a:t>
          </a:r>
        </a:p>
      </dsp:txBody>
      <dsp:txXfrm>
        <a:off x="0" y="3791441"/>
        <a:ext cx="1626576" cy="1244435"/>
      </dsp:txXfrm>
    </dsp:sp>
    <dsp:sp modelId="{ECBF33B2-D6C2-4C62-BA66-C88B8B9888FE}">
      <dsp:nvSpPr>
        <dsp:cNvPr id="0" name=""/>
        <dsp:cNvSpPr/>
      </dsp:nvSpPr>
      <dsp:spPr>
        <a:xfrm>
          <a:off x="1626575" y="3791441"/>
          <a:ext cx="4879728" cy="1244435"/>
        </a:xfrm>
        <a:prstGeom prst="rect">
          <a:avLst/>
        </a:prstGeom>
        <a:solidFill>
          <a:srgbClr val="8C8D86">
            <a:alpha val="90000"/>
            <a:tint val="40000"/>
            <a:hueOff val="0"/>
            <a:satOff val="0"/>
            <a:lumOff val="0"/>
            <a:alphaOff val="0"/>
          </a:srgbClr>
        </a:solidFill>
        <a:ln w="34925" cap="flat" cmpd="sng" algn="in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984" tIns="304800" rIns="98984" bIns="30480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Franklin Gothic Book" panose="020B0503020102020204"/>
              <a:ea typeface="+mn-ea"/>
              <a:cs typeface="+mn-cs"/>
            </a:rPr>
            <a:t>Plot your mindset</a:t>
          </a:r>
        </a:p>
      </dsp:txBody>
      <dsp:txXfrm>
        <a:off x="1626575" y="3791441"/>
        <a:ext cx="4879728" cy="1244435"/>
      </dsp:txXfrm>
    </dsp:sp>
    <dsp:sp modelId="{DA1A0DC5-EA8F-46DE-85B8-07110C01B59A}">
      <dsp:nvSpPr>
        <dsp:cNvPr id="0" name=""/>
        <dsp:cNvSpPr/>
      </dsp:nvSpPr>
      <dsp:spPr>
        <a:xfrm rot="10800000">
          <a:off x="0" y="1896165"/>
          <a:ext cx="1626576" cy="1913941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rgbClr val="9C9C97"/>
        </a:solid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5682" tIns="206248" rIns="115682" bIns="206248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>
              <a:solidFill>
                <a:sysClr val="window" lastClr="FFFFFF"/>
              </a:solidFill>
              <a:latin typeface="Franklin Gothic Book" panose="020B0503020102020204"/>
              <a:ea typeface="+mn-ea"/>
              <a:cs typeface="+mn-cs"/>
            </a:rPr>
            <a:t>Code</a:t>
          </a:r>
        </a:p>
      </dsp:txBody>
      <dsp:txXfrm rot="-10800000">
        <a:off x="0" y="1896165"/>
        <a:ext cx="1626576" cy="1244062"/>
      </dsp:txXfrm>
    </dsp:sp>
    <dsp:sp modelId="{CED7963D-C26D-4416-B7F0-4E91518E7B88}">
      <dsp:nvSpPr>
        <dsp:cNvPr id="0" name=""/>
        <dsp:cNvSpPr/>
      </dsp:nvSpPr>
      <dsp:spPr>
        <a:xfrm>
          <a:off x="1626575" y="1896165"/>
          <a:ext cx="4879728" cy="1244062"/>
        </a:xfrm>
        <a:prstGeom prst="rect">
          <a:avLst/>
        </a:prstGeom>
        <a:solidFill>
          <a:srgbClr val="8C8D86">
            <a:alpha val="90000"/>
            <a:tint val="40000"/>
            <a:hueOff val="0"/>
            <a:satOff val="0"/>
            <a:lumOff val="0"/>
            <a:alphaOff val="0"/>
          </a:srgbClr>
        </a:solidFill>
        <a:ln w="34925" cap="flat" cmpd="sng" algn="in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984" tIns="304800" rIns="98984" bIns="30480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Franklin Gothic Book" panose="020B0503020102020204"/>
              <a:ea typeface="+mn-ea"/>
              <a:cs typeface="+mn-cs"/>
            </a:rPr>
            <a:t>Code your answers</a:t>
          </a:r>
        </a:p>
      </dsp:txBody>
      <dsp:txXfrm>
        <a:off x="1626575" y="1896165"/>
        <a:ext cx="4879728" cy="1244062"/>
      </dsp:txXfrm>
    </dsp:sp>
    <dsp:sp modelId="{BB634586-F393-4E70-A265-1AB4504B43C2}">
      <dsp:nvSpPr>
        <dsp:cNvPr id="0" name=""/>
        <dsp:cNvSpPr/>
      </dsp:nvSpPr>
      <dsp:spPr>
        <a:xfrm rot="10800000">
          <a:off x="0" y="890"/>
          <a:ext cx="1626576" cy="1913941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rgbClr val="B9B9B6"/>
        </a:solid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5682" tIns="206248" rIns="115682" bIns="206248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>
              <a:solidFill>
                <a:sysClr val="window" lastClr="FFFFFF"/>
              </a:solidFill>
              <a:latin typeface="Franklin Gothic Book" panose="020B0503020102020204"/>
              <a:ea typeface="+mn-ea"/>
              <a:cs typeface="+mn-cs"/>
            </a:rPr>
            <a:t>Answer</a:t>
          </a:r>
        </a:p>
      </dsp:txBody>
      <dsp:txXfrm rot="-10800000">
        <a:off x="0" y="890"/>
        <a:ext cx="1626576" cy="1244062"/>
      </dsp:txXfrm>
    </dsp:sp>
    <dsp:sp modelId="{59A5C8F0-809D-45EC-9123-030E4387CE72}">
      <dsp:nvSpPr>
        <dsp:cNvPr id="0" name=""/>
        <dsp:cNvSpPr/>
      </dsp:nvSpPr>
      <dsp:spPr>
        <a:xfrm>
          <a:off x="1626575" y="890"/>
          <a:ext cx="4879728" cy="1244062"/>
        </a:xfrm>
        <a:prstGeom prst="rect">
          <a:avLst/>
        </a:prstGeom>
        <a:solidFill>
          <a:srgbClr val="8C8D86">
            <a:alpha val="90000"/>
            <a:tint val="40000"/>
            <a:hueOff val="0"/>
            <a:satOff val="0"/>
            <a:lumOff val="0"/>
            <a:alphaOff val="0"/>
          </a:srgbClr>
        </a:solidFill>
        <a:ln w="34925" cap="flat" cmpd="sng" algn="in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984" tIns="304800" rIns="98984" bIns="30480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Franklin Gothic Book" panose="020B0503020102020204"/>
              <a:ea typeface="+mn-ea"/>
              <a:cs typeface="+mn-cs"/>
            </a:rPr>
            <a:t>Answer some questions</a:t>
          </a:r>
        </a:p>
      </dsp:txBody>
      <dsp:txXfrm>
        <a:off x="1626575" y="890"/>
        <a:ext cx="4879728" cy="12440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VerticalDownArrowProcess">
  <dgm:title val="Vertical Down Arrow Process"/>
  <dgm:desc val="Use to show a progression; a timeline; sequential steps in a task, process, or workflow; or to emphasize movement or direction. Level 1 text appears inside an arrow shape while Level 2 text appears below the arrow shapes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36"/>
      <dgm:constr type="primFontSz" for="des" forName="parentTextArrow" refType="primFontSz" refFor="des" refForName="parentTextBox" op="equ"/>
      <dgm:constr type="primFontSz" for="des" forName="descendantArrow" val="24"/>
      <dgm:constr type="primFontSz" for="des" forName="descendantArrow" refType="primFontSz" refFor="des" refForName="parentTextArrow" op="lte"/>
      <dgm:constr type="primFontSz" for="des" forName="descendantBox" refType="primFontSz" refFor="des" refForName="parentTextArrow" op="lte"/>
      <dgm:constr type="primFontSz" for="des" forName="descendantBox" refType="primFontSz" refFor="des" refForName="parentTextBox" op="lte"/>
      <dgm:constr type="primFontSz" for="des" forName="descendantArrow" refType="primFontSz" refFor="des" refForName="parentTextBox" op="lte"/>
      <dgm:constr type="primFontSz" for="des" forName="descendantBox" refType="primFontSz" refFor="des" refForName="descendan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Box" refType="w" fact="0.25"/>
              <dgm:constr type="h" for="ch" forName="parentTextBox" refType="h"/>
              <dgm:constr type="t" for="ch" forName="parentTextBox"/>
              <dgm:constr type="w" for="ch" forName="descendantBox" refType="w" fact="0.75"/>
              <dgm:constr type="l" for="ch" forName="descendantBox" refType="w" fact="0.25"/>
              <dgm:constr type="b" for="ch" forName="descendantBox" refType="h"/>
              <dgm:constr type="h" for="ch" forName="descendantBox" refType="h"/>
            </dgm:constrLst>
            <dgm:ruleLst/>
            <dgm:layoutNode name="parentTextBox" styleLbl="alignNode1">
              <dgm:alg type="tx"/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descendantBox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presOf axis="des" ptType="node"/>
              <dgm:ruleLst>
                <dgm:rule type="primFontSz" val="11" fact="NaN" max="NaN"/>
              </dgm:ruleLst>
            </dgm:layoutNod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Arrow" refType="w" fact="0.25"/>
              <dgm:constr type="t" for="ch" forName="parentTextArrow"/>
              <dgm:constr type="h" for="ch" forName="parentTextArrow" refType="h" fact="0.65"/>
              <dgm:constr type="w" for="ch" forName="arrow" refType="w" fact="0.25"/>
              <dgm:constr type="h" for="ch" forName="arrow" refType="h"/>
              <dgm:constr type="l" for="ch" forName="descendantArrow" refType="w" fact="0.25"/>
              <dgm:constr type="w" for="ch" forName="descendantArrow" refType="w" fact="0.75"/>
              <dgm:constr type="b" for="ch" forName="descendantArrow" refType="h" fact="0.65"/>
              <dgm:constr type="h" for="ch" forName="descendantArrow" refType="h" fact="0.65"/>
            </dgm:constrLst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arrow" styleLbl="alignNode1">
              <dgm:alg type="sp"/>
              <dgm:shape xmlns:r="http://schemas.openxmlformats.org/officeDocument/2006/relationships" rot="180" type="upArrowCallout" r:blip="">
                <dgm:adjLst>
                  <dgm:adj idx="1" val="0.05"/>
                  <dgm:adj idx="2" val="0.1"/>
                  <dgm:adj idx="3" val="0.15"/>
                </dgm:adjLst>
              </dgm:shape>
              <dgm:presOf axis="self"/>
              <dgm:constrLst/>
              <dgm:ruleLst/>
            </dgm:layoutNode>
            <dgm:layoutNode name="descendantArrow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ruleLst>
                <dgm:rule type="primFontSz" val="11" fact="NaN" max="NaN"/>
              </dgm:ruleLst>
            </dgm:layoutNod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E1E05D5-1333-4438-9D3E-FBBD1AAE19C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088" cy="466116"/>
          </a:xfrm>
          <a:prstGeom prst="rect">
            <a:avLst/>
          </a:prstGeom>
        </p:spPr>
        <p:txBody>
          <a:bodyPr vert="horz" lIns="93104" tIns="46552" rIns="93104" bIns="4655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DACFA6-C0FC-4ECE-A1DB-73676E9A579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67341" y="0"/>
            <a:ext cx="3035088" cy="466116"/>
          </a:xfrm>
          <a:prstGeom prst="rect">
            <a:avLst/>
          </a:prstGeom>
        </p:spPr>
        <p:txBody>
          <a:bodyPr vert="horz" lIns="93104" tIns="46552" rIns="93104" bIns="46552" rtlCol="0"/>
          <a:lstStyle>
            <a:lvl1pPr algn="r">
              <a:defRPr sz="1200"/>
            </a:lvl1pPr>
          </a:lstStyle>
          <a:p>
            <a:fld id="{3652FA2B-9000-48E4-A7B9-CE672B04F193}" type="datetimeFigureOut">
              <a:rPr lang="en-US" smtClean="0"/>
              <a:t>1/28/19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1EEECE-FBEB-425B-B737-39EC5FBBAD1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3936"/>
            <a:ext cx="3035088" cy="466115"/>
          </a:xfrm>
          <a:prstGeom prst="rect">
            <a:avLst/>
          </a:prstGeom>
        </p:spPr>
        <p:txBody>
          <a:bodyPr vert="horz" lIns="93104" tIns="46552" rIns="93104" bIns="4655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ECBF2E-4C54-4DFA-9032-C039CFF3505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67341" y="8823936"/>
            <a:ext cx="3035088" cy="466115"/>
          </a:xfrm>
          <a:prstGeom prst="rect">
            <a:avLst/>
          </a:prstGeom>
        </p:spPr>
        <p:txBody>
          <a:bodyPr vert="horz" lIns="93104" tIns="46552" rIns="93104" bIns="46552" rtlCol="0" anchor="b"/>
          <a:lstStyle>
            <a:lvl1pPr algn="r">
              <a:defRPr sz="1200"/>
            </a:lvl1pPr>
          </a:lstStyle>
          <a:p>
            <a:fld id="{DFFD973C-6575-4B20-8D4E-72220120D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8648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405" y="3611880"/>
            <a:ext cx="5603240" cy="521205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lvl="0" defTabSz="457200"/>
            <a:r>
              <a:rPr lang="en-US" dirty="0"/>
              <a:t>Start:  </a:t>
            </a:r>
          </a:p>
          <a:p>
            <a:pPr lvl="0" defTabSz="457200"/>
            <a:r>
              <a:rPr lang="en-US" dirty="0"/>
              <a:t>End by:</a:t>
            </a:r>
          </a:p>
          <a:p>
            <a:pPr lvl="0" defTabSz="457200"/>
            <a:r>
              <a:rPr lang="en-US" dirty="0"/>
              <a:t>Edit Master text styles</a:t>
            </a:r>
          </a:p>
          <a:p>
            <a:pPr lvl="1" defTabSz="457200"/>
            <a:r>
              <a:rPr lang="en-US" dirty="0"/>
              <a:t>Second level</a:t>
            </a:r>
          </a:p>
          <a:p>
            <a:pPr lvl="2" defTabSz="457200"/>
            <a:r>
              <a:rPr lang="en-US" dirty="0"/>
              <a:t>Third level</a:t>
            </a:r>
          </a:p>
          <a:p>
            <a:pPr lvl="3" defTabSz="457200"/>
            <a:r>
              <a:rPr lang="en-US" dirty="0"/>
              <a:t>Fourth level</a:t>
            </a:r>
          </a:p>
          <a:p>
            <a:pPr lvl="4" defTabSz="457200"/>
            <a:r>
              <a:rPr lang="en-US" dirty="0"/>
              <a:t>Fifth level</a:t>
            </a:r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088" cy="354354"/>
          </a:xfrm>
          <a:prstGeom prst="rect">
            <a:avLst/>
          </a:prstGeom>
        </p:spPr>
        <p:txBody>
          <a:bodyPr vert="horz" lIns="93104" tIns="46552" rIns="93104" bIns="4655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7341" y="0"/>
            <a:ext cx="3035088" cy="354354"/>
          </a:xfrm>
          <a:prstGeom prst="rect">
            <a:avLst/>
          </a:prstGeom>
        </p:spPr>
        <p:txBody>
          <a:bodyPr vert="horz" lIns="93104" tIns="46552" rIns="93104" bIns="46552" rtlCol="0"/>
          <a:lstStyle>
            <a:lvl1pPr algn="r">
              <a:defRPr sz="1200"/>
            </a:lvl1pPr>
          </a:lstStyle>
          <a:p>
            <a:fld id="{693A8561-036A-427F-9B67-7C4715D52F64}" type="datetimeFigureOut">
              <a:rPr lang="en-US" smtClean="0"/>
              <a:t>1/28/19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0088" y="354013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04" tIns="46552" rIns="93104" bIns="46552" rtlCol="0" anchor="ctr"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3936"/>
            <a:ext cx="3035088" cy="466115"/>
          </a:xfrm>
          <a:prstGeom prst="rect">
            <a:avLst/>
          </a:prstGeom>
        </p:spPr>
        <p:txBody>
          <a:bodyPr vert="horz" lIns="93104" tIns="46552" rIns="93104" bIns="4655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7341" y="8823936"/>
            <a:ext cx="3035088" cy="466115"/>
          </a:xfrm>
          <a:prstGeom prst="rect">
            <a:avLst/>
          </a:prstGeom>
        </p:spPr>
        <p:txBody>
          <a:bodyPr vert="horz" lIns="93104" tIns="46552" rIns="93104" bIns="46552" rtlCol="0" anchor="b"/>
          <a:lstStyle>
            <a:lvl1pPr algn="r">
              <a:defRPr sz="1200"/>
            </a:lvl1pPr>
          </a:lstStyle>
          <a:p>
            <a:fld id="{C22EF60C-B72D-430B-9148-889540F562B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6EBBB3-E4F8-4882-9D49-4DEAB620FCC3}"/>
              </a:ext>
            </a:extLst>
          </p:cNvPr>
          <p:cNvSpPr txBox="1"/>
          <p:nvPr/>
        </p:nvSpPr>
        <p:spPr>
          <a:xfrm>
            <a:off x="4747650" y="3642508"/>
            <a:ext cx="147447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Start:</a:t>
            </a:r>
          </a:p>
          <a:p>
            <a:r>
              <a:rPr lang="en-US" dirty="0"/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1339512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en-US" sz="1200" b="1" kern="1200">
        <a:solidFill>
          <a:schemeClr val="dk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en-US" sz="1200" kern="1200">
        <a:solidFill>
          <a:schemeClr val="dk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en-US" sz="1200" kern="1200">
        <a:solidFill>
          <a:schemeClr val="dk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en-US" sz="1200" kern="1200">
        <a:solidFill>
          <a:schemeClr val="dk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en-US" sz="1200" kern="1200">
        <a:solidFill>
          <a:schemeClr val="dk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1" dirty="0"/>
              <a:t>Note: can start up without having everyone in class if needed, as long as everyone is in place for the start of the Wallet exercise</a:t>
            </a:r>
          </a:p>
          <a:p>
            <a:r>
              <a:rPr lang="en-US" b="0" i="1" dirty="0"/>
              <a:t>==============================</a:t>
            </a:r>
          </a:p>
          <a:p>
            <a:r>
              <a:rPr lang="en-US" dirty="0"/>
              <a:t>Welcome !</a:t>
            </a:r>
          </a:p>
          <a:p>
            <a:r>
              <a:rPr lang="en-US" b="0" dirty="0"/>
              <a:t>Logistics – washrooms and emergency exits</a:t>
            </a:r>
          </a:p>
          <a:p>
            <a:r>
              <a:rPr lang="en-US" b="0" dirty="0"/>
              <a:t>Cellphones</a:t>
            </a:r>
          </a:p>
          <a:p>
            <a:r>
              <a:rPr lang="en-US" b="0" dirty="0"/>
              <a:t>Anyone need to leave early?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EF60C-B72D-430B-9148-889540F562B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7307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1" i="0" u="none" strike="noStrike" kern="1200" baseline="0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EF60C-B72D-430B-9148-889540F562B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7464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EF60C-B72D-430B-9148-889540F562B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6044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EF60C-B72D-430B-9148-889540F562B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2356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EF60C-B72D-430B-9148-889540F562B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8661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EF60C-B72D-430B-9148-889540F562B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0847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EF60C-B72D-430B-9148-889540F562B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372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EF60C-B72D-430B-9148-889540F562B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9151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EF60C-B72D-430B-9148-889540F562B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30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EF60C-B72D-430B-9148-889540F562B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2520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1" i="0" u="none" strike="noStrike" kern="1200" baseline="0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EF60C-B72D-430B-9148-889540F562B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2450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2EF60C-B72D-430B-9148-889540F562B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9079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EF60C-B72D-430B-9148-889540F562B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4753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EF60C-B72D-430B-9148-889540F562B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3212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0405" y="3611880"/>
            <a:ext cx="5603240" cy="5212056"/>
          </a:xfrm>
        </p:spPr>
        <p:txBody>
          <a:bodyPr/>
          <a:lstStyle/>
          <a:p>
            <a:endParaRPr lang="en-US" sz="1000" dirty="0"/>
          </a:p>
          <a:p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EF60C-B72D-430B-9148-889540F562B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8412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EF60C-B72D-430B-9148-889540F562B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4554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EF60C-B72D-430B-9148-889540F562B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254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EF60C-B72D-430B-9148-889540F562B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692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49575" y="1420672"/>
            <a:ext cx="5804225" cy="2980352"/>
          </a:xfrm>
          <a:prstGeom prst="rect">
            <a:avLst/>
          </a:prstGeom>
        </p:spPr>
        <p:txBody>
          <a:bodyPr/>
          <a:lstStyle>
            <a:lvl1pPr algn="l">
              <a:defRPr sz="4800" baseline="0">
                <a:solidFill>
                  <a:schemeClr val="tx1"/>
                </a:solidFill>
                <a:latin typeface="Titillium Lt" panose="00000400000000000000" pitchFamily="50" charset="0"/>
              </a:defRPr>
            </a:lvl1pPr>
          </a:lstStyle>
          <a:p>
            <a:endParaRPr lang="en-CA" noProof="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5549575" y="4401024"/>
            <a:ext cx="5804225" cy="675789"/>
          </a:xfrm>
          <a:prstGeom prst="rect">
            <a:avLst/>
          </a:prstGeom>
        </p:spPr>
        <p:txBody>
          <a:bodyPr vert="horz"/>
          <a:lstStyle>
            <a:lvl1pPr marL="0" algn="l" defTabSz="914400" rtl="0" eaLnBrk="1" latinLnBrk="0" hangingPunct="1">
              <a:spcBef>
                <a:spcPct val="50000"/>
              </a:spcBef>
              <a:defRPr lang="en-US" sz="1400" b="1" kern="1200" baseline="0" dirty="0">
                <a:solidFill>
                  <a:srgbClr val="005EB8"/>
                </a:solidFill>
                <a:latin typeface="Titillium Lt" panose="00000400000000000000" pitchFamily="50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n-US" dirty="0"/>
              <a:t>Presentation Subtitle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DF151-87E6-4A5C-A0F3-E2A1A643D08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59D04-C25A-4CE0-80C7-FB1A5A6923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008055"/>
            <a:ext cx="4105835" cy="4708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30705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912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rge text /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823803" y="154483"/>
            <a:ext cx="8929797" cy="627860"/>
          </a:xfrm>
          <a:prstGeom prst="rect">
            <a:avLst/>
          </a:prstGeom>
        </p:spPr>
        <p:txBody>
          <a:bodyPr/>
          <a:lstStyle>
            <a:lvl1pPr algn="l">
              <a:defRPr sz="3000" b="1" i="0" baseline="0">
                <a:solidFill>
                  <a:schemeClr val="tx2"/>
                </a:solidFill>
                <a:latin typeface="Arial"/>
              </a:defRPr>
            </a:lvl1pPr>
          </a:lstStyle>
          <a:p>
            <a:endParaRPr lang="en-CA" noProof="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/>
          </p:nvPr>
        </p:nvSpPr>
        <p:spPr>
          <a:xfrm>
            <a:off x="846668" y="1248508"/>
            <a:ext cx="10454217" cy="4967260"/>
          </a:xfrm>
          <a:prstGeom prst="rect">
            <a:avLst/>
          </a:prstGeom>
        </p:spPr>
        <p:txBody>
          <a:bodyPr vert="horz"/>
          <a:lstStyle>
            <a:lvl1pPr marL="342900" indent="-342900">
              <a:buFont typeface="Arial" panose="020B0604020202020204" pitchFamily="34" charset="0"/>
              <a:buChar char="•"/>
              <a:defRPr baseline="0">
                <a:solidFill>
                  <a:schemeClr val="tx2"/>
                </a:solidFill>
              </a:defRPr>
            </a:lvl1pPr>
            <a:lvl2pPr marL="685800" indent="-342900">
              <a:buFont typeface="Arial" panose="020B0604020202020204" pitchFamily="34" charset="0"/>
              <a:buChar char="◦"/>
              <a:defRPr sz="2400"/>
            </a:lvl2pPr>
            <a:lvl3pPr marL="914400" indent="-228600">
              <a:buFont typeface="Wingdings" panose="05000000000000000000" pitchFamily="2" charset="2"/>
              <a:buChar char="§"/>
              <a:defRPr sz="2000"/>
            </a:lvl3pPr>
            <a:lvl4pPr marL="1143000" indent="-228600">
              <a:defRPr sz="1800"/>
            </a:lvl4pPr>
            <a:lvl5pPr marL="1371600" indent="-228600">
              <a:defRPr sz="16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CA" noProof="0" dirty="0"/>
          </a:p>
          <a:p>
            <a:pPr lvl="2"/>
            <a:endParaRPr lang="en-US" noProof="0" dirty="0"/>
          </a:p>
        </p:txBody>
      </p:sp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0" y="807883"/>
            <a:ext cx="12192000" cy="32381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4047067" y="6426201"/>
            <a:ext cx="409786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1000" dirty="0">
                <a:solidFill>
                  <a:srgbClr val="4D4D4D">
                    <a:lumMod val="60000"/>
                    <a:lumOff val="40000"/>
                  </a:srgbClr>
                </a:solidFill>
                <a:cs typeface="Arial" panose="020B0604020202020204" pitchFamily="34" charset="0"/>
              </a:rPr>
              <a:t>© 2018, Southern Alberta Institute of Technology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F9F8-836D-4DE0-B67E-3988409A13D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47067" y="606107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59D04-C25A-4CE0-80C7-FB1A5A6923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0" y="6256"/>
            <a:ext cx="1905000" cy="786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24409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64">
          <p15:clr>
            <a:srgbClr val="FBAE40"/>
          </p15:clr>
        </p15:guide>
        <p15:guide id="2" pos="38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rge text / content - numbe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0"/>
          </p:nvPr>
        </p:nvSpPr>
        <p:spPr>
          <a:xfrm>
            <a:off x="846668" y="1248508"/>
            <a:ext cx="10454217" cy="4967260"/>
          </a:xfrm>
          <a:prstGeom prst="rect">
            <a:avLst/>
          </a:prstGeom>
        </p:spPr>
        <p:txBody>
          <a:bodyPr vert="horz"/>
          <a:lstStyle>
            <a:lvl1pPr marL="342900" indent="-342900">
              <a:buFont typeface="+mj-lt"/>
              <a:buAutoNum type="arabicPeriod"/>
              <a:defRPr baseline="0">
                <a:solidFill>
                  <a:schemeClr val="tx2"/>
                </a:solidFill>
              </a:defRPr>
            </a:lvl1pPr>
            <a:lvl2pPr marL="685800" indent="-342900">
              <a:buFont typeface="+mj-lt"/>
              <a:buAutoNum type="alphaLcParenR"/>
              <a:defRPr sz="2400"/>
            </a:lvl2pPr>
            <a:lvl3pPr marL="914400" indent="-228600">
              <a:buFont typeface="+mj-lt"/>
              <a:buAutoNum type="romanLcPeriod"/>
              <a:defRPr sz="2000"/>
            </a:lvl3pPr>
            <a:lvl4pPr marL="1143000" indent="-228600">
              <a:defRPr sz="1800"/>
            </a:lvl4pPr>
            <a:lvl5pPr marL="1371600" indent="-228600">
              <a:defRPr sz="16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CA" noProof="0" dirty="0"/>
          </a:p>
          <a:p>
            <a:pPr lvl="2"/>
            <a:endParaRPr lang="en-US" noProof="0" dirty="0"/>
          </a:p>
        </p:txBody>
      </p:sp>
      <p:sp>
        <p:nvSpPr>
          <p:cNvPr id="5" name="Rectangle 2"/>
          <p:cNvSpPr>
            <a:spLocks noChangeArrowheads="1"/>
          </p:cNvSpPr>
          <p:nvPr userDrawn="1"/>
        </p:nvSpPr>
        <p:spPr bwMode="auto">
          <a:xfrm>
            <a:off x="0" y="807883"/>
            <a:ext cx="12192000" cy="32381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821128" y="157877"/>
            <a:ext cx="8932472" cy="682387"/>
          </a:xfrm>
          <a:prstGeom prst="rect">
            <a:avLst/>
          </a:prstGeom>
        </p:spPr>
        <p:txBody>
          <a:bodyPr/>
          <a:lstStyle>
            <a:lvl1pPr algn="l">
              <a:defRPr sz="3000" b="1" i="0" baseline="0">
                <a:solidFill>
                  <a:schemeClr val="tx2"/>
                </a:solidFill>
                <a:latin typeface="Arial"/>
              </a:defRPr>
            </a:lvl1pPr>
          </a:lstStyle>
          <a:p>
            <a:endParaRPr lang="en-CA" noProof="0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4047067" y="6426201"/>
            <a:ext cx="409786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1000" dirty="0">
                <a:solidFill>
                  <a:srgbClr val="4D4D4D">
                    <a:lumMod val="60000"/>
                    <a:lumOff val="40000"/>
                  </a:srgbClr>
                </a:solidFill>
                <a:cs typeface="Arial" panose="020B0604020202020204" pitchFamily="34" charset="0"/>
              </a:rPr>
              <a:t>© 2018, Southern Alberta Institute of Technology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B1E16-5931-4054-89A8-97EF76E713F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47067" y="605164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59D04-C25A-4CE0-80C7-FB1A5A6923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CB6FF63-96F3-4B1F-928C-7BE1C3495E2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0" y="6256"/>
            <a:ext cx="1905000" cy="786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45571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64">
          <p15:clr>
            <a:srgbClr val="FBAE40"/>
          </p15:clr>
        </p15:guide>
        <p15:guide id="2" pos="38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819936" y="155769"/>
            <a:ext cx="8933664" cy="675703"/>
          </a:xfrm>
          <a:prstGeom prst="rect">
            <a:avLst/>
          </a:prstGeom>
        </p:spPr>
        <p:txBody>
          <a:bodyPr/>
          <a:lstStyle>
            <a:lvl1pPr algn="l">
              <a:defRPr sz="3000" b="1" i="0" baseline="0">
                <a:solidFill>
                  <a:schemeClr val="tx1"/>
                </a:solidFill>
                <a:latin typeface="Arial"/>
              </a:defRPr>
            </a:lvl1pPr>
          </a:lstStyle>
          <a:p>
            <a:endParaRPr lang="en-CA" noProof="0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 hasCustomPrompt="1"/>
          </p:nvPr>
        </p:nvSpPr>
        <p:spPr>
          <a:xfrm>
            <a:off x="843843" y="1239716"/>
            <a:ext cx="10457040" cy="4868750"/>
          </a:xfrm>
          <a:prstGeom prst="rect">
            <a:avLst/>
          </a:prstGeom>
        </p:spPr>
        <p:txBody>
          <a:bodyPr vert="horz"/>
          <a:lstStyle>
            <a:lvl1pPr>
              <a:defRPr baseline="0"/>
            </a:lvl1pPr>
          </a:lstStyle>
          <a:p>
            <a:r>
              <a:rPr lang="en-CA" noProof="0" dirty="0"/>
              <a:t>Insert image here.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5407512" y="6133275"/>
            <a:ext cx="5995595" cy="285716"/>
          </a:xfrm>
          <a:prstGeom prst="rect">
            <a:avLst/>
          </a:prstGeom>
        </p:spPr>
        <p:txBody>
          <a:bodyPr vert="horz"/>
          <a:lstStyle>
            <a:lvl1pPr marL="0" algn="r" defTabSz="914400" rtl="0" eaLnBrk="1" latinLnBrk="0" hangingPunct="1">
              <a:spcBef>
                <a:spcPct val="50000"/>
              </a:spcBef>
              <a:defRPr lang="en-US" sz="1000" b="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n-US" dirty="0"/>
              <a:t>Source: Include image source here</a:t>
            </a:r>
          </a:p>
        </p:txBody>
      </p:sp>
      <p:sp>
        <p:nvSpPr>
          <p:cNvPr id="8" name="Rectangle 2"/>
          <p:cNvSpPr>
            <a:spLocks noChangeArrowheads="1"/>
          </p:cNvSpPr>
          <p:nvPr userDrawn="1"/>
        </p:nvSpPr>
        <p:spPr bwMode="auto">
          <a:xfrm>
            <a:off x="0" y="807883"/>
            <a:ext cx="12192000" cy="32381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966CD-2809-40D9-8E91-265E0BB0B36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0133" y="608477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59D04-C25A-4CE0-80C7-FB1A5A6923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0" y="6256"/>
            <a:ext cx="1905000" cy="786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41337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64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rge text / content /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820397" y="154657"/>
            <a:ext cx="8933203" cy="685607"/>
          </a:xfrm>
          <a:prstGeom prst="rect">
            <a:avLst/>
          </a:prstGeom>
        </p:spPr>
        <p:txBody>
          <a:bodyPr/>
          <a:lstStyle>
            <a:lvl1pPr algn="l">
              <a:defRPr sz="3000" b="1" i="0" baseline="0">
                <a:solidFill>
                  <a:schemeClr val="tx2"/>
                </a:solidFill>
                <a:latin typeface="Arial"/>
              </a:defRPr>
            </a:lvl1pPr>
          </a:lstStyle>
          <a:p>
            <a:endParaRPr lang="en-CA" noProof="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/>
          </p:nvPr>
        </p:nvSpPr>
        <p:spPr>
          <a:xfrm>
            <a:off x="846668" y="1248509"/>
            <a:ext cx="10454217" cy="2517157"/>
          </a:xfrm>
          <a:prstGeom prst="rect">
            <a:avLst/>
          </a:prstGeom>
        </p:spPr>
        <p:txBody>
          <a:bodyPr vert="horz"/>
          <a:lstStyle>
            <a:lvl1pPr marL="342900" indent="-342900">
              <a:buFont typeface="Arial" panose="020B0604020202020204" pitchFamily="34" charset="0"/>
              <a:buChar char="•"/>
              <a:defRPr baseline="0">
                <a:solidFill>
                  <a:schemeClr val="tx2"/>
                </a:solidFill>
              </a:defRPr>
            </a:lvl1pPr>
            <a:lvl2pPr marL="685800" indent="-342900">
              <a:buFont typeface="Arial" panose="020B0604020202020204" pitchFamily="34" charset="0"/>
              <a:buChar char="◦"/>
              <a:defRPr sz="2400"/>
            </a:lvl2pPr>
            <a:lvl3pPr marL="914400" indent="-228600">
              <a:buFont typeface="Wingdings" panose="05000000000000000000" pitchFamily="2" charset="2"/>
              <a:buChar char="§"/>
              <a:defRPr sz="2000"/>
            </a:lvl3pPr>
            <a:lvl4pPr marL="1143000" indent="-228600">
              <a:defRPr sz="1800"/>
            </a:lvl4pPr>
            <a:lvl5pPr marL="1371600" indent="-228600">
              <a:defRPr sz="16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CA" noProof="0" dirty="0"/>
          </a:p>
          <a:p>
            <a:pPr lvl="2"/>
            <a:endParaRPr lang="en-US" noProof="0" dirty="0"/>
          </a:p>
        </p:txBody>
      </p:sp>
      <p:sp>
        <p:nvSpPr>
          <p:cNvPr id="4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843843" y="3852567"/>
            <a:ext cx="10457040" cy="2255898"/>
          </a:xfrm>
          <a:prstGeom prst="rect">
            <a:avLst/>
          </a:prstGeom>
        </p:spPr>
        <p:txBody>
          <a:bodyPr vert="horz"/>
          <a:lstStyle>
            <a:lvl1pPr>
              <a:defRPr baseline="0"/>
            </a:lvl1pPr>
          </a:lstStyle>
          <a:p>
            <a:r>
              <a:rPr lang="en-CA" noProof="0" dirty="0"/>
              <a:t>Insert image here.</a:t>
            </a:r>
          </a:p>
        </p:txBody>
      </p:sp>
      <p:sp>
        <p:nvSpPr>
          <p:cNvPr id="5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5407512" y="6126049"/>
            <a:ext cx="5995595" cy="257166"/>
          </a:xfrm>
          <a:prstGeom prst="rect">
            <a:avLst/>
          </a:prstGeom>
        </p:spPr>
        <p:txBody>
          <a:bodyPr vert="horz"/>
          <a:lstStyle>
            <a:lvl1pPr marL="0" algn="r" defTabSz="914400" rtl="0" eaLnBrk="1" latinLnBrk="0" hangingPunct="1">
              <a:spcBef>
                <a:spcPct val="50000"/>
              </a:spcBef>
              <a:defRPr lang="en-US" sz="1000" b="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n-US" dirty="0"/>
              <a:t>Source: Include image source here</a:t>
            </a:r>
          </a:p>
        </p:txBody>
      </p:sp>
      <p:sp>
        <p:nvSpPr>
          <p:cNvPr id="7" name="Rectangle 2"/>
          <p:cNvSpPr>
            <a:spLocks noChangeArrowheads="1"/>
          </p:cNvSpPr>
          <p:nvPr userDrawn="1"/>
        </p:nvSpPr>
        <p:spPr bwMode="auto">
          <a:xfrm>
            <a:off x="0" y="807883"/>
            <a:ext cx="12192000" cy="32381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4047067" y="6426201"/>
            <a:ext cx="409786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1000" dirty="0">
                <a:solidFill>
                  <a:srgbClr val="4D4D4D">
                    <a:lumMod val="60000"/>
                    <a:lumOff val="40000"/>
                  </a:srgbClr>
                </a:solidFill>
                <a:cs typeface="Arial" panose="020B0604020202020204" pitchFamily="34" charset="0"/>
              </a:rPr>
              <a:t>© 2018, Southern Alberta Institute of Technology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B74C9-593D-414A-A70D-44B4BD8E637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47067" y="592590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59D04-C25A-4CE0-80C7-FB1A5A6923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555F833-DB4A-4C9D-80B5-8301147A598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0" y="6256"/>
            <a:ext cx="1905000" cy="786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82651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64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/ Text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820397" y="160030"/>
            <a:ext cx="8933203" cy="647852"/>
          </a:xfrm>
          <a:prstGeom prst="rect">
            <a:avLst/>
          </a:prstGeom>
        </p:spPr>
        <p:txBody>
          <a:bodyPr/>
          <a:lstStyle>
            <a:lvl1pPr algn="l">
              <a:defRPr sz="3000" b="1" i="0" baseline="0">
                <a:solidFill>
                  <a:schemeClr val="tx1"/>
                </a:solidFill>
                <a:latin typeface="Arial"/>
              </a:defRPr>
            </a:lvl1pPr>
          </a:lstStyle>
          <a:p>
            <a:endParaRPr lang="en-CA" noProof="0" dirty="0"/>
          </a:p>
        </p:txBody>
      </p:sp>
      <p:sp>
        <p:nvSpPr>
          <p:cNvPr id="4" name="Picture Placeholder 4"/>
          <p:cNvSpPr>
            <a:spLocks noGrp="1"/>
          </p:cNvSpPr>
          <p:nvPr>
            <p:ph type="pic" sz="quarter" idx="10" hasCustomPrompt="1"/>
          </p:nvPr>
        </p:nvSpPr>
        <p:spPr>
          <a:xfrm>
            <a:off x="6807200" y="1248508"/>
            <a:ext cx="4493683" cy="4689714"/>
          </a:xfrm>
          <a:prstGeom prst="rect">
            <a:avLst/>
          </a:prstGeom>
        </p:spPr>
        <p:txBody>
          <a:bodyPr vert="horz"/>
          <a:lstStyle>
            <a:lvl1pPr marL="0" indent="0">
              <a:buFont typeface="Arial" panose="020B0604020202020204" pitchFamily="34" charset="0"/>
              <a:buNone/>
              <a:defRPr baseline="0">
                <a:solidFill>
                  <a:schemeClr val="accent3"/>
                </a:solidFill>
              </a:defRPr>
            </a:lvl1pPr>
            <a:lvl2pPr marL="685800" indent="-342900">
              <a:defRPr/>
            </a:lvl2pPr>
            <a:lvl3pPr marL="914400" indent="-228600">
              <a:buFont typeface="Wingdings" panose="05000000000000000000" pitchFamily="2" charset="2"/>
              <a:buChar char="§"/>
              <a:defRPr sz="2000"/>
            </a:lvl3pPr>
            <a:lvl4pPr marL="1143000" indent="-228600">
              <a:defRPr sz="1800"/>
            </a:lvl4pPr>
            <a:lvl5pPr marL="1371600" indent="-228600">
              <a:defRPr sz="1600"/>
            </a:lvl5pPr>
          </a:lstStyle>
          <a:p>
            <a:r>
              <a:rPr lang="en-CA" noProof="0" dirty="0"/>
              <a:t>Insert image here.</a:t>
            </a:r>
          </a:p>
        </p:txBody>
      </p:sp>
      <p:sp>
        <p:nvSpPr>
          <p:cNvPr id="6" name="Content Placeholder 7"/>
          <p:cNvSpPr>
            <a:spLocks noGrp="1"/>
          </p:cNvSpPr>
          <p:nvPr>
            <p:ph sz="quarter" idx="12"/>
          </p:nvPr>
        </p:nvSpPr>
        <p:spPr>
          <a:xfrm>
            <a:off x="846669" y="1248508"/>
            <a:ext cx="5604932" cy="5076988"/>
          </a:xfrm>
          <a:prstGeom prst="rect">
            <a:avLst/>
          </a:prstGeom>
        </p:spPr>
        <p:txBody>
          <a:bodyPr vert="horz"/>
          <a:lstStyle>
            <a:lvl1pPr marL="342900" indent="-342900">
              <a:buFont typeface="Arial" panose="020B0604020202020204" pitchFamily="34" charset="0"/>
              <a:buChar char="•"/>
              <a:defRPr baseline="0">
                <a:solidFill>
                  <a:schemeClr val="tx2"/>
                </a:solidFill>
              </a:defRPr>
            </a:lvl1pPr>
            <a:lvl2pPr marL="685800" indent="-342900">
              <a:buFont typeface="Arial" panose="020B0604020202020204" pitchFamily="34" charset="0"/>
              <a:buChar char="◦"/>
              <a:defRPr sz="2400"/>
            </a:lvl2pPr>
            <a:lvl3pPr marL="914400" indent="-228600">
              <a:buFont typeface="Wingdings" panose="05000000000000000000" pitchFamily="2" charset="2"/>
              <a:buChar char="§"/>
              <a:defRPr sz="2000"/>
            </a:lvl3pPr>
            <a:lvl4pPr marL="1143000" indent="-228600">
              <a:defRPr sz="1800"/>
            </a:lvl4pPr>
            <a:lvl5pPr marL="1371600" indent="-228600">
              <a:tabLst/>
              <a:defRPr sz="16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sz="2400" noProof="0" dirty="0"/>
              <a:t>Second level</a:t>
            </a:r>
          </a:p>
          <a:p>
            <a:pPr lvl="2"/>
            <a:r>
              <a:rPr lang="en-US" sz="2000" noProof="0" dirty="0"/>
              <a:t>Third level</a:t>
            </a:r>
            <a:endParaRPr lang="en-US" noProof="0" dirty="0"/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CA" noProof="0" dirty="0"/>
          </a:p>
          <a:p>
            <a:pPr lvl="0"/>
            <a:endParaRPr lang="en-CA" noProof="0" dirty="0"/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6806493" y="5938221"/>
            <a:ext cx="4653987" cy="384318"/>
          </a:xfrm>
          <a:prstGeom prst="rect">
            <a:avLst/>
          </a:prstGeom>
        </p:spPr>
        <p:txBody>
          <a:bodyPr vert="horz"/>
          <a:lstStyle>
            <a:lvl1pPr marL="0" algn="r" defTabSz="914400" rtl="0" eaLnBrk="1" latinLnBrk="0" hangingPunct="1">
              <a:spcBef>
                <a:spcPct val="50000"/>
              </a:spcBef>
              <a:defRPr lang="en-US" sz="1000" b="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n-US" dirty="0"/>
              <a:t>Source: Include image source here</a:t>
            </a:r>
          </a:p>
        </p:txBody>
      </p:sp>
      <p:sp>
        <p:nvSpPr>
          <p:cNvPr id="9" name="Rectangle 2"/>
          <p:cNvSpPr>
            <a:spLocks noChangeArrowheads="1"/>
          </p:cNvSpPr>
          <p:nvPr userDrawn="1"/>
        </p:nvSpPr>
        <p:spPr bwMode="auto">
          <a:xfrm>
            <a:off x="0" y="807883"/>
            <a:ext cx="12192000" cy="32381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4047067" y="6426201"/>
            <a:ext cx="409786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1000" dirty="0">
                <a:solidFill>
                  <a:srgbClr val="4D4D4D">
                    <a:lumMod val="60000"/>
                    <a:lumOff val="40000"/>
                  </a:srgbClr>
                </a:solidFill>
                <a:cs typeface="Arial" panose="020B0604020202020204" pitchFamily="34" charset="0"/>
              </a:rPr>
              <a:t>© 2018, Southern Alberta Institute of Technology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7E9FF-E822-4EA5-92D0-6878671089E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5811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59D04-C25A-4CE0-80C7-FB1A5A6923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743A8EF-5913-4614-9B28-45C3962A5F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0" y="6256"/>
            <a:ext cx="1905000" cy="786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1455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64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/ Text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820398" y="155149"/>
            <a:ext cx="8944925" cy="685114"/>
          </a:xfrm>
          <a:prstGeom prst="rect">
            <a:avLst/>
          </a:prstGeom>
        </p:spPr>
        <p:txBody>
          <a:bodyPr/>
          <a:lstStyle>
            <a:lvl1pPr algn="l">
              <a:defRPr sz="3000" b="1" i="0" baseline="0">
                <a:solidFill>
                  <a:schemeClr val="tx2"/>
                </a:solidFill>
                <a:latin typeface="Arial"/>
              </a:defRPr>
            </a:lvl1pPr>
          </a:lstStyle>
          <a:p>
            <a:endParaRPr lang="en-CA" noProof="0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6260123" y="1239716"/>
            <a:ext cx="5055000" cy="5085781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800">
                <a:solidFill>
                  <a:schemeClr val="tx2"/>
                </a:solidFill>
              </a:defRPr>
            </a:lvl1pPr>
            <a:lvl2pPr marL="685800" indent="-342900">
              <a:buFont typeface="Arial" panose="020B0604020202020204" pitchFamily="34" charset="0"/>
              <a:buChar char="◦"/>
              <a:defRPr sz="2400" b="0"/>
            </a:lvl2pPr>
            <a:lvl3pPr marL="914400" indent="-228600">
              <a:buFont typeface="Wingdings" panose="05000000000000000000" pitchFamily="2" charset="2"/>
              <a:buChar char="§"/>
              <a:defRPr sz="2000" b="0"/>
            </a:lvl3pPr>
            <a:lvl4pPr marL="1143000" indent="-228600">
              <a:defRPr sz="1800" b="0"/>
            </a:lvl4pPr>
            <a:lvl5pPr marL="1371600" indent="-228600">
              <a:defRPr sz="16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CA" noProof="0" dirty="0"/>
          </a:p>
        </p:txBody>
      </p:sp>
      <p:sp>
        <p:nvSpPr>
          <p:cNvPr id="11" name="Content Placeholder 7"/>
          <p:cNvSpPr>
            <a:spLocks noGrp="1"/>
          </p:cNvSpPr>
          <p:nvPr>
            <p:ph sz="quarter" idx="12"/>
          </p:nvPr>
        </p:nvSpPr>
        <p:spPr>
          <a:xfrm>
            <a:off x="846669" y="1239716"/>
            <a:ext cx="5108655" cy="5085781"/>
          </a:xfrm>
          <a:prstGeom prst="rect">
            <a:avLst/>
          </a:prstGeom>
        </p:spPr>
        <p:txBody>
          <a:bodyPr vert="horz"/>
          <a:lstStyle>
            <a:lvl1pPr marL="342900" indent="-342900">
              <a:buFont typeface="Arial" panose="020B0604020202020204" pitchFamily="34" charset="0"/>
              <a:buChar char="•"/>
              <a:defRPr baseline="0">
                <a:solidFill>
                  <a:schemeClr val="tx2"/>
                </a:solidFill>
              </a:defRPr>
            </a:lvl1pPr>
            <a:lvl2pPr marL="685800" indent="-342900">
              <a:buFont typeface="Arial" panose="020B0604020202020204" pitchFamily="34" charset="0"/>
              <a:buChar char="◦"/>
              <a:defRPr sz="2400"/>
            </a:lvl2pPr>
            <a:lvl3pPr marL="914400" indent="-228600">
              <a:buFont typeface="Wingdings" panose="05000000000000000000" pitchFamily="2" charset="2"/>
              <a:buChar char="§"/>
              <a:defRPr sz="2000"/>
            </a:lvl3pPr>
            <a:lvl4pPr marL="1143000" indent="-228600">
              <a:defRPr sz="1800"/>
            </a:lvl4pPr>
            <a:lvl5pPr marL="1371600" indent="-228600">
              <a:tabLst/>
              <a:defRPr sz="16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sz="2400" noProof="0" dirty="0"/>
              <a:t>Second level</a:t>
            </a:r>
          </a:p>
          <a:p>
            <a:pPr lvl="2"/>
            <a:r>
              <a:rPr lang="en-US" sz="2000" noProof="0" dirty="0"/>
              <a:t>Third level</a:t>
            </a:r>
            <a:endParaRPr lang="en-US" noProof="0" dirty="0"/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CA" noProof="0" dirty="0"/>
          </a:p>
          <a:p>
            <a:pPr lvl="0"/>
            <a:endParaRPr lang="en-CA" noProof="0" dirty="0"/>
          </a:p>
        </p:txBody>
      </p:sp>
      <p:sp>
        <p:nvSpPr>
          <p:cNvPr id="6" name="Rectangle 2"/>
          <p:cNvSpPr>
            <a:spLocks noChangeArrowheads="1"/>
          </p:cNvSpPr>
          <p:nvPr userDrawn="1"/>
        </p:nvSpPr>
        <p:spPr bwMode="auto">
          <a:xfrm>
            <a:off x="0" y="807883"/>
            <a:ext cx="12192000" cy="32381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3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A1B63-DD71-42BE-907B-45F4AC1CC10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50323" y="619248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59D04-C25A-4CE0-80C7-FB1A5A6923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4047067" y="6426201"/>
            <a:ext cx="409786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1000" dirty="0">
                <a:solidFill>
                  <a:srgbClr val="4D4D4D">
                    <a:lumMod val="60000"/>
                    <a:lumOff val="40000"/>
                  </a:srgbClr>
                </a:solidFill>
                <a:cs typeface="Arial" panose="020B0604020202020204" pitchFamily="34" charset="0"/>
              </a:rPr>
              <a:t>© 2018, Southern Alberta Institute of Technology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A7F967F-555C-4D08-B53B-D7EDA56D26C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0" y="6256"/>
            <a:ext cx="1905000" cy="786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42704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64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E2F07-A0D5-4E67-86C6-7F73F16D4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1" y="331257"/>
            <a:ext cx="10058400" cy="39965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lang="en-US"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marL="0" lvl="0" algn="l">
              <a:lnSpc>
                <a:spcPct val="85000"/>
              </a:lnSpc>
            </a:pPr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AD15C7-BC73-4B89-8141-4B19EB931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7C923EFD-9B20-46D1-B0CC-80B7E1657A3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1/28/19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6E85B8-156D-4419-ADEA-51EAD644F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BE14DC-E427-4765-A435-7686EF84C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19359D04-C25A-4CE0-80C7-FB1A5A6923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931C24F5-6EA9-40B3-92CA-7129E49375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  <a:prstGeom prst="rect">
            <a:avLst/>
          </a:prstGeo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05B5BB96-E742-42A4-92B7-7E667561F78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00662" y="4380824"/>
            <a:ext cx="10058400" cy="32381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US" sz="1800">
              <a:solidFill>
                <a:prstClr val="black"/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1B8B572-F6F4-4C2C-B098-C683DD092D9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0" y="6256"/>
            <a:ext cx="1905000" cy="786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5532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 userDrawn="1"/>
        </p:nvSpPr>
        <p:spPr bwMode="auto">
          <a:xfrm>
            <a:off x="1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3" name="Rectangle 5"/>
          <p:cNvSpPr>
            <a:spLocks noChangeArrowheads="1"/>
          </p:cNvSpPr>
          <p:nvPr userDrawn="1"/>
        </p:nvSpPr>
        <p:spPr bwMode="auto">
          <a:xfrm>
            <a:off x="0" y="318702"/>
            <a:ext cx="22794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120900" algn="r"/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120900" algn="r"/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120900" algn="r"/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120900" algn="r"/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120900" algn="r"/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120900" algn="r"/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120900" algn="r"/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120900" algn="r"/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120900" algn="r"/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/>
            <a:r>
              <a:rPr lang="en-US" altLang="en-US" sz="1200">
                <a:solidFill>
                  <a:prstClr val="black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US" altLang="en-US" sz="180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4047067" y="6426201"/>
            <a:ext cx="409786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1000" dirty="0">
                <a:solidFill>
                  <a:srgbClr val="4D4D4D">
                    <a:lumMod val="60000"/>
                    <a:lumOff val="40000"/>
                  </a:srgbClr>
                </a:solidFill>
                <a:cs typeface="Arial" panose="020B0604020202020204" pitchFamily="34" charset="0"/>
              </a:rPr>
              <a:t>© 2018, Southern Alberta Institute of Technology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2000" y="2942"/>
            <a:ext cx="2540000" cy="786765"/>
          </a:xfrm>
          <a:prstGeom prst="rect">
            <a:avLst/>
          </a:prstGeom>
        </p:spPr>
      </p:pic>
      <p:sp>
        <p:nvSpPr>
          <p:cNvPr id="11" name="Rectangle 2"/>
          <p:cNvSpPr>
            <a:spLocks noChangeArrowheads="1"/>
          </p:cNvSpPr>
          <p:nvPr userDrawn="1"/>
        </p:nvSpPr>
        <p:spPr bwMode="auto">
          <a:xfrm>
            <a:off x="0" y="807883"/>
            <a:ext cx="12192000" cy="32381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7C923EFD-9B20-46D1-B0CC-80B7E1657A3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1/28/19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47067" y="599122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19359D04-C25A-4CE0-80C7-FB1A5A6923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470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2800" kern="1200" baseline="0">
          <a:solidFill>
            <a:schemeClr val="accent3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8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9359D04-C25A-4CE0-80C7-FB1A5A6923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36F13DF-2D41-4614-A0B1-4D53669DF9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73375" y="5259968"/>
            <a:ext cx="4482775" cy="585478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73F7473-164F-4581-A56B-8C1786E2CC1F}"/>
              </a:ext>
            </a:extLst>
          </p:cNvPr>
          <p:cNvSpPr/>
          <p:nvPr/>
        </p:nvSpPr>
        <p:spPr>
          <a:xfrm>
            <a:off x="5549575" y="4886753"/>
            <a:ext cx="389241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i="1" dirty="0"/>
              <a:t>Created and delivered with support from:</a:t>
            </a:r>
          </a:p>
        </p:txBody>
      </p:sp>
    </p:spTree>
    <p:extLst>
      <p:ext uri="{BB962C8B-B14F-4D97-AF65-F5344CB8AC3E}">
        <p14:creationId xmlns:p14="http://schemas.microsoft.com/office/powerpoint/2010/main" val="4745461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/>
              <a:t>Reflect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9359D04-C25A-4CE0-80C7-FB1A5A6923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Text Placeholder 5">
            <a:extLst>
              <a:ext uri="{FF2B5EF4-FFF2-40B4-BE49-F238E27FC236}">
                <a16:creationId xmlns:a16="http://schemas.microsoft.com/office/drawing/2014/main" id="{6012EE59-2CFC-464E-A035-0FA31DB68664}"/>
              </a:ext>
            </a:extLst>
          </p:cNvPr>
          <p:cNvSpPr txBox="1">
            <a:spLocks/>
          </p:cNvSpPr>
          <p:nvPr/>
        </p:nvSpPr>
        <p:spPr>
          <a:xfrm>
            <a:off x="823804" y="1053153"/>
            <a:ext cx="4443984" cy="82391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377" rtl="0" eaLnBrk="1" latinLnBrk="0" hangingPunct="1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3000" b="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189" indent="0" algn="l" defTabSz="914377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b="1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377" indent="0" algn="l" defTabSz="914377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b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566" indent="0" algn="l" defTabSz="914377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b="1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754" indent="0" algn="l" defTabSz="914377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b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5943" indent="0" algn="l" defTabSz="914377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b="1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131" indent="0" algn="l" defTabSz="914377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b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320" indent="0" algn="l" defTabSz="914377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b="1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509" indent="0" algn="l" defTabSz="914377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b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377" rtl="0" eaLnBrk="1" fontAlgn="auto" latinLnBrk="0" hangingPunct="1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Franklin Gothic Book" panose="020B0503020102020204" pitchFamily="34" charset="0"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Your ideal wallet</a:t>
            </a:r>
          </a:p>
        </p:txBody>
      </p:sp>
      <p:sp>
        <p:nvSpPr>
          <p:cNvPr id="17" name="Content Placeholder 6">
            <a:extLst>
              <a:ext uri="{FF2B5EF4-FFF2-40B4-BE49-F238E27FC236}">
                <a16:creationId xmlns:a16="http://schemas.microsoft.com/office/drawing/2014/main" id="{79A414DA-CA00-425B-AFC7-CE7DD262B79E}"/>
              </a:ext>
            </a:extLst>
          </p:cNvPr>
          <p:cNvSpPr txBox="1">
            <a:spLocks/>
          </p:cNvSpPr>
          <p:nvPr/>
        </p:nvSpPr>
        <p:spPr>
          <a:xfrm>
            <a:off x="823804" y="1943530"/>
            <a:ext cx="4443984" cy="4142013"/>
          </a:xfrm>
          <a:prstGeom prst="roundRect">
            <a:avLst>
              <a:gd name="adj" fmla="val 9308"/>
            </a:avLst>
          </a:prstGeom>
          <a:solidFill>
            <a:sysClr val="window" lastClr="FFFFFF"/>
          </a:solidFill>
          <a:ln w="34925" cap="flat" cmpd="sng" algn="in">
            <a:solidFill>
              <a:sysClr val="windowText" lastClr="000000"/>
            </a:solidFill>
            <a:prstDash val="solid"/>
          </a:ln>
          <a:effectLst/>
        </p:spPr>
        <p:txBody>
          <a:bodyPr vert="horz" lIns="91440" tIns="45720" rIns="91440" bIns="45720" rtlCol="0">
            <a:normAutofit/>
          </a:bodyPr>
          <a:lstStyle>
            <a:lvl1pPr marL="384038" indent="-384038" algn="l" defTabSz="914377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377" indent="-384038" algn="l" defTabSz="914377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566" indent="-384038" algn="l" defTabSz="914377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754" indent="-384038" algn="l" defTabSz="914377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5943" indent="-384038" algn="l" defTabSz="914377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131" indent="-384038" algn="l" defTabSz="914377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3200320" indent="-384038" algn="l" defTabSz="914377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657509" indent="-384038" algn="l" defTabSz="914377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4114697" indent="-384038" algn="l" defTabSz="914377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4038" marR="0" lvl="0" indent="-384038" algn="l" defTabSz="914377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18" name="Text Placeholder 7">
            <a:extLst>
              <a:ext uri="{FF2B5EF4-FFF2-40B4-BE49-F238E27FC236}">
                <a16:creationId xmlns:a16="http://schemas.microsoft.com/office/drawing/2014/main" id="{DF6A9B4D-5EDF-4E92-9D89-56FFAC1088F5}"/>
              </a:ext>
            </a:extLst>
          </p:cNvPr>
          <p:cNvSpPr txBox="1">
            <a:spLocks/>
          </p:cNvSpPr>
          <p:nvPr/>
        </p:nvSpPr>
        <p:spPr>
          <a:xfrm>
            <a:off x="6601329" y="1053153"/>
            <a:ext cx="4443984" cy="82391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377" rtl="0" eaLnBrk="1" latinLnBrk="0" hangingPunct="1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3000" b="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189" indent="0" algn="l" defTabSz="914377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b="1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377" indent="0" algn="l" defTabSz="914377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b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566" indent="0" algn="l" defTabSz="914377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b="1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754" indent="0" algn="l" defTabSz="914377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b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5943" indent="0" algn="l" defTabSz="914377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b="1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131" indent="0" algn="l" defTabSz="914377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b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320" indent="0" algn="l" defTabSz="914377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b="1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509" indent="0" algn="l" defTabSz="914377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b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377" rtl="0" eaLnBrk="1" fontAlgn="auto" latinLnBrk="0" hangingPunct="1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Franklin Gothic Book" panose="020B0503020102020204" pitchFamily="34" charset="0"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5 Radical Ideas</a:t>
            </a:r>
          </a:p>
        </p:txBody>
      </p:sp>
      <p:sp>
        <p:nvSpPr>
          <p:cNvPr id="19" name="Content Placeholder 8">
            <a:extLst>
              <a:ext uri="{FF2B5EF4-FFF2-40B4-BE49-F238E27FC236}">
                <a16:creationId xmlns:a16="http://schemas.microsoft.com/office/drawing/2014/main" id="{9F6887BB-7A7E-4779-9BD6-1B272FAF665D}"/>
              </a:ext>
            </a:extLst>
          </p:cNvPr>
          <p:cNvSpPr txBox="1">
            <a:spLocks/>
          </p:cNvSpPr>
          <p:nvPr/>
        </p:nvSpPr>
        <p:spPr>
          <a:xfrm>
            <a:off x="6601329" y="1943532"/>
            <a:ext cx="4443984" cy="4142013"/>
          </a:xfrm>
          <a:prstGeom prst="roundRect">
            <a:avLst>
              <a:gd name="adj" fmla="val 8958"/>
            </a:avLst>
          </a:prstGeom>
          <a:solidFill>
            <a:sysClr val="window" lastClr="FFFFFF"/>
          </a:solidFill>
          <a:ln w="34925" cap="flat" cmpd="sng" algn="in">
            <a:solidFill>
              <a:sysClr val="windowText" lastClr="000000"/>
            </a:solidFill>
            <a:prstDash val="solid"/>
          </a:ln>
          <a:effectLst/>
        </p:spPr>
        <p:txBody>
          <a:bodyPr vert="horz" lIns="91440" tIns="45720" rIns="91440" bIns="45720" rtlCol="0">
            <a:normAutofit/>
          </a:bodyPr>
          <a:lstStyle>
            <a:lvl1pPr marL="384038" indent="-384038" algn="l" defTabSz="914377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377" indent="-384038" algn="l" defTabSz="914377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566" indent="-384038" algn="l" defTabSz="914377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754" indent="-384038" algn="l" defTabSz="914377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5943" indent="-384038" algn="l" defTabSz="914377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131" indent="-384038" algn="l" defTabSz="914377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3200320" indent="-384038" algn="l" defTabSz="914377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657509" indent="-384038" algn="l" defTabSz="914377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4114697" indent="-384038" algn="l" defTabSz="914377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4038" marR="0" lvl="0" indent="-384038" algn="l" defTabSz="914377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49F0C6A-8873-4491-8009-179F74413CEB}"/>
              </a:ext>
            </a:extLst>
          </p:cNvPr>
          <p:cNvGrpSpPr/>
          <p:nvPr/>
        </p:nvGrpSpPr>
        <p:grpSpPr>
          <a:xfrm>
            <a:off x="7072201" y="2277797"/>
            <a:ext cx="3454400" cy="3404979"/>
            <a:chOff x="1382479" y="1538514"/>
            <a:chExt cx="10736958" cy="4633686"/>
          </a:xfrm>
        </p:grpSpPr>
        <p:sp>
          <p:nvSpPr>
            <p:cNvPr id="21" name="Text Placeholder 5">
              <a:extLst>
                <a:ext uri="{FF2B5EF4-FFF2-40B4-BE49-F238E27FC236}">
                  <a16:creationId xmlns:a16="http://schemas.microsoft.com/office/drawing/2014/main" id="{33BECA5B-9C81-4AD6-92AE-81E272420754}"/>
                </a:ext>
              </a:extLst>
            </p:cNvPr>
            <p:cNvSpPr txBox="1">
              <a:spLocks/>
            </p:cNvSpPr>
            <p:nvPr/>
          </p:nvSpPr>
          <p:spPr>
            <a:xfrm>
              <a:off x="3548745" y="1538514"/>
              <a:ext cx="2039257" cy="4633686"/>
            </a:xfrm>
            <a:prstGeom prst="roundRect">
              <a:avLst>
                <a:gd name="adj" fmla="val 13108"/>
              </a:avLst>
            </a:prstGeom>
            <a:solidFill>
              <a:sysClr val="window" lastClr="FFFFFF"/>
            </a:solidFill>
            <a:ln w="34925" cap="flat" cmpd="sng" algn="in">
              <a:solidFill>
                <a:sysClr val="window" lastClr="FFFFFF">
                  <a:lumMod val="75000"/>
                </a:sysClr>
              </a:solidFill>
              <a:prstDash val="solid"/>
            </a:ln>
            <a:effectLst/>
          </p:spPr>
          <p:txBody>
            <a:bodyPr vert="horz" lIns="91440" tIns="45720" rIns="91440" bIns="45720" rtlCol="0">
              <a:normAutofit/>
            </a:bodyPr>
            <a:lstStyle>
              <a:lvl1pPr marL="384048" indent="-384048" algn="l" defTabSz="914400" rtl="0" eaLnBrk="1" latinLnBrk="0" hangingPunct="1">
                <a:lnSpc>
                  <a:spcPct val="94000"/>
                </a:lnSpc>
                <a:spcBef>
                  <a:spcPts val="10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2000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9144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–"/>
                <a:defRPr sz="2000" i="1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13716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1800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8288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–"/>
                <a:defRPr sz="1800" i="1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22860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1600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7432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–"/>
                <a:defRPr sz="1600" i="1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32004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1400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6576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–"/>
                <a:defRPr sz="1400" i="1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41148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1400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4000"/>
                </a:lnSpc>
                <a:spcBef>
                  <a:spcPts val="1000"/>
                </a:spcBef>
                <a:spcAft>
                  <a:spcPts val="200"/>
                </a:spcAft>
                <a:buClrTx/>
                <a:buSzTx/>
                <a:buFont typeface="Franklin Gothic Book" panose="020B0503020102020204" pitchFamily="34" charset="0"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Franklin Gothic Book" panose="020B0503020102020204"/>
                  <a:ea typeface="+mn-ea"/>
                  <a:cs typeface="+mn-cs"/>
                </a:rPr>
                <a:t>2.</a:t>
              </a:r>
            </a:p>
          </p:txBody>
        </p:sp>
        <p:sp>
          <p:nvSpPr>
            <p:cNvPr id="22" name="Text Placeholder 5">
              <a:extLst>
                <a:ext uri="{FF2B5EF4-FFF2-40B4-BE49-F238E27FC236}">
                  <a16:creationId xmlns:a16="http://schemas.microsoft.com/office/drawing/2014/main" id="{B82C3F6A-D4C3-4313-AEFA-3E8408184C1C}"/>
                </a:ext>
              </a:extLst>
            </p:cNvPr>
            <p:cNvSpPr txBox="1">
              <a:spLocks/>
            </p:cNvSpPr>
            <p:nvPr/>
          </p:nvSpPr>
          <p:spPr>
            <a:xfrm>
              <a:off x="5725890" y="1538514"/>
              <a:ext cx="2039257" cy="4633686"/>
            </a:xfrm>
            <a:prstGeom prst="roundRect">
              <a:avLst>
                <a:gd name="adj" fmla="val 13108"/>
              </a:avLst>
            </a:prstGeom>
            <a:solidFill>
              <a:sysClr val="window" lastClr="FFFFFF"/>
            </a:solidFill>
            <a:ln w="34925" cap="flat" cmpd="sng" algn="in">
              <a:solidFill>
                <a:sysClr val="window" lastClr="FFFFFF">
                  <a:lumMod val="75000"/>
                </a:sysClr>
              </a:solidFill>
              <a:prstDash val="solid"/>
            </a:ln>
            <a:effectLst/>
          </p:spPr>
          <p:txBody>
            <a:bodyPr vert="horz" lIns="91440" tIns="45720" rIns="91440" bIns="45720" rtlCol="0">
              <a:normAutofit/>
            </a:bodyPr>
            <a:lstStyle>
              <a:lvl1pPr marL="384048" indent="-384048" algn="l" defTabSz="914400" rtl="0" eaLnBrk="1" latinLnBrk="0" hangingPunct="1">
                <a:lnSpc>
                  <a:spcPct val="94000"/>
                </a:lnSpc>
                <a:spcBef>
                  <a:spcPts val="10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2000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9144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–"/>
                <a:defRPr sz="2000" i="1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13716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1800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8288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–"/>
                <a:defRPr sz="1800" i="1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22860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1600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7432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–"/>
                <a:defRPr sz="1600" i="1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32004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1400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6576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–"/>
                <a:defRPr sz="1400" i="1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41148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1400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4000"/>
                </a:lnSpc>
                <a:spcBef>
                  <a:spcPts val="1000"/>
                </a:spcBef>
                <a:spcAft>
                  <a:spcPts val="200"/>
                </a:spcAft>
                <a:buClrTx/>
                <a:buSzTx/>
                <a:buFont typeface="Franklin Gothic Book" panose="020B0503020102020204" pitchFamily="34" charset="0"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Franklin Gothic Book" panose="020B0503020102020204"/>
                  <a:ea typeface="+mn-ea"/>
                  <a:cs typeface="+mn-cs"/>
                </a:rPr>
                <a:t>3.</a:t>
              </a:r>
            </a:p>
          </p:txBody>
        </p:sp>
        <p:sp>
          <p:nvSpPr>
            <p:cNvPr id="23" name="Text Placeholder 5">
              <a:extLst>
                <a:ext uri="{FF2B5EF4-FFF2-40B4-BE49-F238E27FC236}">
                  <a16:creationId xmlns:a16="http://schemas.microsoft.com/office/drawing/2014/main" id="{63688C6E-CC12-4F11-8527-2CE9FDF5DB48}"/>
                </a:ext>
              </a:extLst>
            </p:cNvPr>
            <p:cNvSpPr txBox="1">
              <a:spLocks/>
            </p:cNvSpPr>
            <p:nvPr/>
          </p:nvSpPr>
          <p:spPr>
            <a:xfrm>
              <a:off x="7903035" y="1538514"/>
              <a:ext cx="2039257" cy="4633686"/>
            </a:xfrm>
            <a:prstGeom prst="roundRect">
              <a:avLst>
                <a:gd name="adj" fmla="val 13108"/>
              </a:avLst>
            </a:prstGeom>
            <a:solidFill>
              <a:sysClr val="window" lastClr="FFFFFF"/>
            </a:solidFill>
            <a:ln w="34925" cap="flat" cmpd="sng" algn="in">
              <a:solidFill>
                <a:sysClr val="window" lastClr="FFFFFF">
                  <a:lumMod val="75000"/>
                </a:sysClr>
              </a:solidFill>
              <a:prstDash val="solid"/>
            </a:ln>
            <a:effectLst/>
          </p:spPr>
          <p:txBody>
            <a:bodyPr vert="horz" lIns="91440" tIns="45720" rIns="91440" bIns="45720" rtlCol="0">
              <a:normAutofit/>
            </a:bodyPr>
            <a:lstStyle>
              <a:lvl1pPr marL="384048" indent="-384048" algn="l" defTabSz="914400" rtl="0" eaLnBrk="1" latinLnBrk="0" hangingPunct="1">
                <a:lnSpc>
                  <a:spcPct val="94000"/>
                </a:lnSpc>
                <a:spcBef>
                  <a:spcPts val="10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2000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9144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–"/>
                <a:defRPr sz="2000" i="1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13716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1800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8288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–"/>
                <a:defRPr sz="1800" i="1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22860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1600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7432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–"/>
                <a:defRPr sz="1600" i="1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32004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1400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6576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–"/>
                <a:defRPr sz="1400" i="1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41148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1400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4000"/>
                </a:lnSpc>
                <a:spcBef>
                  <a:spcPts val="1000"/>
                </a:spcBef>
                <a:spcAft>
                  <a:spcPts val="200"/>
                </a:spcAft>
                <a:buClrTx/>
                <a:buSzTx/>
                <a:buFont typeface="Franklin Gothic Book" panose="020B0503020102020204" pitchFamily="34" charset="0"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Franklin Gothic Book" panose="020B0503020102020204"/>
                  <a:ea typeface="+mn-ea"/>
                  <a:cs typeface="+mn-cs"/>
                </a:rPr>
                <a:t>4.</a:t>
              </a:r>
            </a:p>
          </p:txBody>
        </p:sp>
        <p:sp>
          <p:nvSpPr>
            <p:cNvPr id="24" name="Text Placeholder 5">
              <a:extLst>
                <a:ext uri="{FF2B5EF4-FFF2-40B4-BE49-F238E27FC236}">
                  <a16:creationId xmlns:a16="http://schemas.microsoft.com/office/drawing/2014/main" id="{A87F0FD4-3652-4097-9459-3512F38AC90F}"/>
                </a:ext>
              </a:extLst>
            </p:cNvPr>
            <p:cNvSpPr txBox="1">
              <a:spLocks/>
            </p:cNvSpPr>
            <p:nvPr/>
          </p:nvSpPr>
          <p:spPr>
            <a:xfrm>
              <a:off x="10080180" y="1538514"/>
              <a:ext cx="2039257" cy="4633686"/>
            </a:xfrm>
            <a:prstGeom prst="roundRect">
              <a:avLst>
                <a:gd name="adj" fmla="val 13108"/>
              </a:avLst>
            </a:prstGeom>
            <a:solidFill>
              <a:sysClr val="window" lastClr="FFFFFF"/>
            </a:solidFill>
            <a:ln w="34925" cap="flat" cmpd="sng" algn="in">
              <a:solidFill>
                <a:sysClr val="window" lastClr="FFFFFF">
                  <a:lumMod val="75000"/>
                </a:sysClr>
              </a:solidFill>
              <a:prstDash val="solid"/>
            </a:ln>
            <a:effectLst/>
          </p:spPr>
          <p:txBody>
            <a:bodyPr vert="horz" lIns="91440" tIns="45720" rIns="91440" bIns="45720" rtlCol="0">
              <a:normAutofit/>
            </a:bodyPr>
            <a:lstStyle>
              <a:lvl1pPr marL="384048" indent="-384048" algn="l" defTabSz="914400" rtl="0" eaLnBrk="1" latinLnBrk="0" hangingPunct="1">
                <a:lnSpc>
                  <a:spcPct val="94000"/>
                </a:lnSpc>
                <a:spcBef>
                  <a:spcPts val="10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2000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9144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–"/>
                <a:defRPr sz="2000" i="1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13716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1800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8288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–"/>
                <a:defRPr sz="1800" i="1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22860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1600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7432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–"/>
                <a:defRPr sz="1600" i="1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32004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1400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6576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–"/>
                <a:defRPr sz="1400" i="1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41148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1400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4000"/>
                </a:lnSpc>
                <a:spcBef>
                  <a:spcPts val="1000"/>
                </a:spcBef>
                <a:spcAft>
                  <a:spcPts val="200"/>
                </a:spcAft>
                <a:buClrTx/>
                <a:buSzTx/>
                <a:buFont typeface="Franklin Gothic Book" panose="020B0503020102020204" pitchFamily="34" charset="0"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Franklin Gothic Book" panose="020B0503020102020204"/>
                  <a:ea typeface="+mn-ea"/>
                  <a:cs typeface="+mn-cs"/>
                </a:rPr>
                <a:t>5.</a:t>
              </a:r>
            </a:p>
          </p:txBody>
        </p:sp>
        <p:sp>
          <p:nvSpPr>
            <p:cNvPr id="25" name="Text Placeholder 5">
              <a:extLst>
                <a:ext uri="{FF2B5EF4-FFF2-40B4-BE49-F238E27FC236}">
                  <a16:creationId xmlns:a16="http://schemas.microsoft.com/office/drawing/2014/main" id="{450F1AE3-A847-4661-9E87-1B2611C6A141}"/>
                </a:ext>
              </a:extLst>
            </p:cNvPr>
            <p:cNvSpPr txBox="1">
              <a:spLocks/>
            </p:cNvSpPr>
            <p:nvPr/>
          </p:nvSpPr>
          <p:spPr>
            <a:xfrm>
              <a:off x="1382479" y="1538514"/>
              <a:ext cx="2039257" cy="4633686"/>
            </a:xfrm>
            <a:prstGeom prst="roundRect">
              <a:avLst>
                <a:gd name="adj" fmla="val 13108"/>
              </a:avLst>
            </a:prstGeom>
            <a:solidFill>
              <a:sysClr val="window" lastClr="FFFFFF"/>
            </a:solidFill>
            <a:ln w="34925" cap="flat" cmpd="sng" algn="in">
              <a:solidFill>
                <a:sysClr val="window" lastClr="FFFFFF">
                  <a:lumMod val="75000"/>
                </a:sysClr>
              </a:solidFill>
              <a:prstDash val="solid"/>
            </a:ln>
            <a:effectLst/>
          </p:spPr>
          <p:txBody>
            <a:bodyPr vert="horz" lIns="91440" tIns="45720" rIns="91440" bIns="45720" rtlCol="0">
              <a:normAutofit/>
            </a:bodyPr>
            <a:lstStyle>
              <a:lvl1pPr marL="384048" indent="-384048" algn="l" defTabSz="914400" rtl="0" eaLnBrk="1" latinLnBrk="0" hangingPunct="1">
                <a:lnSpc>
                  <a:spcPct val="94000"/>
                </a:lnSpc>
                <a:spcBef>
                  <a:spcPts val="10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2000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9144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–"/>
                <a:defRPr sz="2000" i="1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13716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1800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8288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–"/>
                <a:defRPr sz="1800" i="1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22860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1600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7432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–"/>
                <a:defRPr sz="1600" i="1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32004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1400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6576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–"/>
                <a:defRPr sz="1400" i="1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4114800" indent="-384048" algn="l" defTabSz="914400" rtl="0" eaLnBrk="1" latinLnBrk="0" hangingPunct="1">
                <a:lnSpc>
                  <a:spcPct val="94000"/>
                </a:lnSpc>
                <a:spcBef>
                  <a:spcPts val="500"/>
                </a:spcBef>
                <a:spcAft>
                  <a:spcPts val="200"/>
                </a:spcAft>
                <a:buFont typeface="Franklin Gothic Book" panose="020B0503020102020204" pitchFamily="34" charset="0"/>
                <a:buChar char="■"/>
                <a:defRPr sz="1400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4000"/>
                </a:lnSpc>
                <a:spcBef>
                  <a:spcPts val="1000"/>
                </a:spcBef>
                <a:spcAft>
                  <a:spcPts val="200"/>
                </a:spcAft>
                <a:buClrTx/>
                <a:buSzTx/>
                <a:buFont typeface="Franklin Gothic Book" panose="020B0503020102020204" pitchFamily="34" charset="0"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Franklin Gothic Book" panose="020B0503020102020204"/>
                  <a:ea typeface="+mn-ea"/>
                  <a:cs typeface="+mn-cs"/>
                </a:rPr>
                <a:t>1.</a:t>
              </a:r>
            </a:p>
          </p:txBody>
        </p:sp>
      </p:grpSp>
      <p:sp>
        <p:nvSpPr>
          <p:cNvPr id="26" name="Arrow: Left-Right 2">
            <a:extLst>
              <a:ext uri="{FF2B5EF4-FFF2-40B4-BE49-F238E27FC236}">
                <a16:creationId xmlns:a16="http://schemas.microsoft.com/office/drawing/2014/main" id="{DC7D37EA-027F-4707-9728-E414FCA8CFBB}"/>
              </a:ext>
            </a:extLst>
          </p:cNvPr>
          <p:cNvSpPr/>
          <p:nvPr/>
        </p:nvSpPr>
        <p:spPr>
          <a:xfrm>
            <a:off x="5308652" y="3167956"/>
            <a:ext cx="1281903" cy="1693165"/>
          </a:xfrm>
          <a:prstGeom prst="leftRightArrow">
            <a:avLst>
              <a:gd name="adj1" fmla="val 56196"/>
              <a:gd name="adj2" fmla="val 27355"/>
            </a:avLst>
          </a:prstGeom>
          <a:solidFill>
            <a:srgbClr val="8C8D86"/>
          </a:solidFill>
          <a:ln w="34925" cap="flat" cmpd="sng" algn="in">
            <a:solidFill>
              <a:srgbClr val="8C8D8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32514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7FDC2B3-8BD3-4EED-9CE8-177616A22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Growth Mindset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9D04-C25A-4CE0-80C7-FB1A5A69231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5037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/>
              <a:t>Discover Your Mindset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9359D04-C25A-4CE0-80C7-FB1A5A6923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B2E2E1B8-25FB-4220-B9A0-4D9A5034D58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4531474"/>
              </p:ext>
            </p:extLst>
          </p:nvPr>
        </p:nvGraphicFramePr>
        <p:xfrm>
          <a:off x="2793702" y="1162555"/>
          <a:ext cx="6506304" cy="50367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46536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B634586-F393-4E70-A265-1AB4504B43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9A5C8F0-809D-45EC-9123-030E4387CE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A1A0DC5-EA8F-46DE-85B8-07110C01B5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ED7963D-C26D-4416-B7F0-4E91518E7B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E71B4EE-FF4C-4FDD-A70F-F38E4DFD90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CBF33B2-D6C2-4C62-BA66-C88B8B9888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A2E35E34-52F9-47D7-94C2-71DC2158A3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617" y="1121161"/>
            <a:ext cx="8290458" cy="461567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/>
              <a:t>Answer some questions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9359D04-C25A-4CE0-80C7-FB1A5A6923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5093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A2E35E34-52F9-47D7-94C2-71DC2158A3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617" y="1121161"/>
            <a:ext cx="8290458" cy="461567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/>
              <a:t>Code Your Answers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9359D04-C25A-4CE0-80C7-FB1A5A6923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8942EAF-794A-49F7-B9B7-43BA56B5EE5C}"/>
              </a:ext>
            </a:extLst>
          </p:cNvPr>
          <p:cNvSpPr/>
          <p:nvPr/>
        </p:nvSpPr>
        <p:spPr>
          <a:xfrm>
            <a:off x="7968342" y="3375767"/>
            <a:ext cx="333829" cy="856343"/>
          </a:xfrm>
          <a:prstGeom prst="ellipse">
            <a:avLst/>
          </a:prstGeom>
          <a:solidFill>
            <a:srgbClr val="E28394">
              <a:alpha val="50196"/>
            </a:srgbClr>
          </a:solidFill>
          <a:ln w="34925" cap="flat" cmpd="sng" algn="in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11" name="Callout: Line 32">
            <a:extLst>
              <a:ext uri="{FF2B5EF4-FFF2-40B4-BE49-F238E27FC236}">
                <a16:creationId xmlns:a16="http://schemas.microsoft.com/office/drawing/2014/main" id="{7145FCF8-8133-4D06-BC6E-4A6BAF083B4C}"/>
              </a:ext>
            </a:extLst>
          </p:cNvPr>
          <p:cNvSpPr/>
          <p:nvPr/>
        </p:nvSpPr>
        <p:spPr>
          <a:xfrm>
            <a:off x="9012010" y="3341444"/>
            <a:ext cx="2989943" cy="743089"/>
          </a:xfrm>
          <a:prstGeom prst="borderCallout1">
            <a:avLst>
              <a:gd name="adj1" fmla="val 46950"/>
              <a:gd name="adj2" fmla="val -3554"/>
              <a:gd name="adj3" fmla="val 58664"/>
              <a:gd name="adj4" fmla="val -15693"/>
            </a:avLst>
          </a:prstGeom>
          <a:solidFill>
            <a:srgbClr val="8C8D86"/>
          </a:solidFill>
          <a:ln w="34925" cap="flat" cmpd="sng" algn="in">
            <a:solidFill>
              <a:srgbClr val="8C8D8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Sum each section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E7F739B-042B-4DA6-A6B7-B340CC0FCD39}"/>
              </a:ext>
            </a:extLst>
          </p:cNvPr>
          <p:cNvSpPr/>
          <p:nvPr/>
        </p:nvSpPr>
        <p:spPr>
          <a:xfrm>
            <a:off x="7976155" y="1945014"/>
            <a:ext cx="333829" cy="856343"/>
          </a:xfrm>
          <a:prstGeom prst="ellipse">
            <a:avLst/>
          </a:prstGeom>
          <a:solidFill>
            <a:srgbClr val="E28394">
              <a:alpha val="50196"/>
            </a:srgbClr>
          </a:solidFill>
          <a:ln w="34925" cap="flat" cmpd="sng" algn="in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4D95BDD6-7D54-4D71-97D3-C47070FA6197}"/>
              </a:ext>
            </a:extLst>
          </p:cNvPr>
          <p:cNvSpPr/>
          <p:nvPr/>
        </p:nvSpPr>
        <p:spPr>
          <a:xfrm>
            <a:off x="7940040" y="4792670"/>
            <a:ext cx="333829" cy="856343"/>
          </a:xfrm>
          <a:prstGeom prst="ellipse">
            <a:avLst/>
          </a:prstGeom>
          <a:solidFill>
            <a:srgbClr val="E28394">
              <a:alpha val="50196"/>
            </a:srgbClr>
          </a:solidFill>
          <a:ln w="34925" cap="flat" cmpd="sng" algn="in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E77DCC93-3B1C-46A8-9CC6-303BC0EB55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57128" y="2170314"/>
            <a:ext cx="3182912" cy="4018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EEB463FC-A068-48DF-8099-F015AB8AE2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57128" y="3603039"/>
            <a:ext cx="3182912" cy="40180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EE1357C3-86E8-4213-AC6D-D41820107B2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57128" y="5007189"/>
            <a:ext cx="3182912" cy="401800"/>
          </a:xfrm>
          <a:prstGeom prst="rect">
            <a:avLst/>
          </a:prstGeom>
        </p:spPr>
      </p:pic>
      <p:sp>
        <p:nvSpPr>
          <p:cNvPr id="10" name="Callout: Line 31">
            <a:extLst>
              <a:ext uri="{FF2B5EF4-FFF2-40B4-BE49-F238E27FC236}">
                <a16:creationId xmlns:a16="http://schemas.microsoft.com/office/drawing/2014/main" id="{EF81B428-641C-40D0-8C82-9D6151B2B823}"/>
              </a:ext>
            </a:extLst>
          </p:cNvPr>
          <p:cNvSpPr/>
          <p:nvPr/>
        </p:nvSpPr>
        <p:spPr>
          <a:xfrm>
            <a:off x="8964385" y="1421131"/>
            <a:ext cx="2989943" cy="743089"/>
          </a:xfrm>
          <a:prstGeom prst="rect">
            <a:avLst/>
          </a:prstGeom>
          <a:solidFill>
            <a:srgbClr val="FFE699"/>
          </a:solidFill>
          <a:ln w="34925" cap="flat" cmpd="sng" algn="in">
            <a:solidFill>
              <a:srgbClr val="8C8D8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Note: reversed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DE2F10C-B56C-4012-BBFB-222387922E39}"/>
              </a:ext>
            </a:extLst>
          </p:cNvPr>
          <p:cNvCxnSpPr>
            <a:cxnSpLocks/>
          </p:cNvCxnSpPr>
          <p:nvPr/>
        </p:nvCxnSpPr>
        <p:spPr>
          <a:xfrm>
            <a:off x="8346099" y="2667000"/>
            <a:ext cx="566126" cy="990600"/>
          </a:xfrm>
          <a:prstGeom prst="line">
            <a:avLst/>
          </a:prstGeom>
          <a:solidFill>
            <a:srgbClr val="8C8D86"/>
          </a:solidFill>
          <a:ln w="34925" cap="flat" cmpd="sng" algn="in">
            <a:solidFill>
              <a:srgbClr val="8C8D86">
                <a:shade val="50000"/>
              </a:srgbClr>
            </a:solidFill>
            <a:prstDash val="solid"/>
          </a:ln>
          <a:effectLst/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E25801E-DFE4-492C-9D7F-52A037E248B8}"/>
              </a:ext>
            </a:extLst>
          </p:cNvPr>
          <p:cNvCxnSpPr>
            <a:cxnSpLocks/>
          </p:cNvCxnSpPr>
          <p:nvPr/>
        </p:nvCxnSpPr>
        <p:spPr>
          <a:xfrm flipV="1">
            <a:off x="8346099" y="3657600"/>
            <a:ext cx="566126" cy="1238251"/>
          </a:xfrm>
          <a:prstGeom prst="line">
            <a:avLst/>
          </a:prstGeom>
          <a:solidFill>
            <a:srgbClr val="8C8D86"/>
          </a:solidFill>
          <a:ln w="34925" cap="flat" cmpd="sng" algn="in">
            <a:solidFill>
              <a:srgbClr val="8C8D86">
                <a:shade val="50000"/>
              </a:srgbClr>
            </a:solidFill>
            <a:prstDash val="solid"/>
          </a:ln>
          <a:effectLst/>
        </p:spPr>
      </p:cxnSp>
    </p:spTree>
    <p:extLst>
      <p:ext uri="{BB962C8B-B14F-4D97-AF65-F5344CB8AC3E}">
        <p14:creationId xmlns:p14="http://schemas.microsoft.com/office/powerpoint/2010/main" val="2382783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  <p:bldP spid="13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/>
              <a:t>Plot your Mindset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9359D04-C25A-4CE0-80C7-FB1A5A6923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2C93AB9-1809-445D-BFC2-1B98544146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2728" y="1652930"/>
            <a:ext cx="4233556" cy="4258801"/>
          </a:xfrm>
          <a:prstGeom prst="rect">
            <a:avLst/>
          </a:prstGeom>
        </p:spPr>
      </p:pic>
      <p:sp>
        <p:nvSpPr>
          <p:cNvPr id="11" name="Arrow: Right 11">
            <a:extLst>
              <a:ext uri="{FF2B5EF4-FFF2-40B4-BE49-F238E27FC236}">
                <a16:creationId xmlns:a16="http://schemas.microsoft.com/office/drawing/2014/main" id="{182A472D-6791-4140-9522-F5E9ECE9F2A8}"/>
              </a:ext>
            </a:extLst>
          </p:cNvPr>
          <p:cNvSpPr/>
          <p:nvPr/>
        </p:nvSpPr>
        <p:spPr>
          <a:xfrm>
            <a:off x="4189796" y="5190159"/>
            <a:ext cx="3238500" cy="590551"/>
          </a:xfrm>
          <a:prstGeom prst="rightArrow">
            <a:avLst/>
          </a:prstGeom>
          <a:solidFill>
            <a:srgbClr val="8DAB8E">
              <a:lumMod val="75000"/>
            </a:srgbClr>
          </a:solidFill>
          <a:ln w="34925" cap="flat" cmpd="sng" algn="in">
            <a:solidFill>
              <a:srgbClr val="8C8D86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1.   A</a:t>
            </a:r>
          </a:p>
        </p:txBody>
      </p:sp>
      <p:sp>
        <p:nvSpPr>
          <p:cNvPr id="12" name="Arrow: Right 12">
            <a:extLst>
              <a:ext uri="{FF2B5EF4-FFF2-40B4-BE49-F238E27FC236}">
                <a16:creationId xmlns:a16="http://schemas.microsoft.com/office/drawing/2014/main" id="{E808E15C-D73F-4707-A35E-02C94A041FFC}"/>
              </a:ext>
            </a:extLst>
          </p:cNvPr>
          <p:cNvSpPr/>
          <p:nvPr/>
        </p:nvSpPr>
        <p:spPr>
          <a:xfrm rot="16200000">
            <a:off x="3227708" y="4217591"/>
            <a:ext cx="2200275" cy="590551"/>
          </a:xfrm>
          <a:prstGeom prst="rightArrow">
            <a:avLst/>
          </a:prstGeom>
          <a:solidFill>
            <a:srgbClr val="8DAB8E">
              <a:lumMod val="75000"/>
            </a:srgbClr>
          </a:solidFill>
          <a:ln w="34925" cap="flat" cmpd="sng" algn="in">
            <a:solidFill>
              <a:srgbClr val="8C8D86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2.  B</a:t>
            </a:r>
          </a:p>
        </p:txBody>
      </p:sp>
      <p:sp>
        <p:nvSpPr>
          <p:cNvPr id="13" name="Arrow: Right 13">
            <a:extLst>
              <a:ext uri="{FF2B5EF4-FFF2-40B4-BE49-F238E27FC236}">
                <a16:creationId xmlns:a16="http://schemas.microsoft.com/office/drawing/2014/main" id="{62D70C4D-DCF9-4E7D-A99D-CE2224575F6F}"/>
              </a:ext>
            </a:extLst>
          </p:cNvPr>
          <p:cNvSpPr/>
          <p:nvPr/>
        </p:nvSpPr>
        <p:spPr>
          <a:xfrm rot="16200000">
            <a:off x="6282914" y="4202295"/>
            <a:ext cx="2290767" cy="590551"/>
          </a:xfrm>
          <a:prstGeom prst="rightArrow">
            <a:avLst/>
          </a:prstGeom>
          <a:solidFill>
            <a:srgbClr val="8DAB8E">
              <a:lumMod val="75000"/>
            </a:srgbClr>
          </a:solidFill>
          <a:ln w="34925" cap="flat" cmpd="sng" algn="in">
            <a:solidFill>
              <a:srgbClr val="8C8D86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3.  C</a:t>
            </a:r>
          </a:p>
        </p:txBody>
      </p:sp>
    </p:spTree>
    <p:extLst>
      <p:ext uri="{BB962C8B-B14F-4D97-AF65-F5344CB8AC3E}">
        <p14:creationId xmlns:p14="http://schemas.microsoft.com/office/powerpoint/2010/main" val="3549772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4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22" presetClass="entr" presetSubtype="4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2" grpId="0" animBg="1" autoUpdateAnimBg="0"/>
      <p:bldP spid="12" grpId="1" animBg="1"/>
      <p:bldP spid="13" grpId="0" animBg="1" autoUpdateAnimBg="0"/>
      <p:bldP spid="13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/>
              <a:t>Growth Mindset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9359D04-C25A-4CE0-80C7-FB1A5A6923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ontent Placeholder 8">
            <a:extLst>
              <a:ext uri="{FF2B5EF4-FFF2-40B4-BE49-F238E27FC236}">
                <a16:creationId xmlns:a16="http://schemas.microsoft.com/office/drawing/2014/main" id="{46BB8000-2655-4DA8-825D-2E8412E94AB4}"/>
              </a:ext>
            </a:extLst>
          </p:cNvPr>
          <p:cNvSpPr txBox="1">
            <a:spLocks/>
          </p:cNvSpPr>
          <p:nvPr/>
        </p:nvSpPr>
        <p:spPr>
          <a:xfrm>
            <a:off x="5717820" y="1345306"/>
            <a:ext cx="5472694" cy="318169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84038" indent="-384038" algn="l" defTabSz="914377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377" indent="-384038" algn="l" defTabSz="914377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566" indent="-384038" algn="l" defTabSz="914377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754" indent="-384038" algn="l" defTabSz="914377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5943" indent="-384038" algn="l" defTabSz="914377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131" indent="-384038" algn="l" defTabSz="914377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320" indent="-384038" algn="l" defTabSz="914377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509" indent="-384038" algn="l" defTabSz="914377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697" indent="-384038" algn="l" defTabSz="914377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en-US" sz="2800" b="1" dirty="0">
                <a:solidFill>
                  <a:srgbClr val="191B0E"/>
                </a:solidFill>
                <a:latin typeface="Franklin Gothic Book" panose="020B0503020102020204"/>
              </a:rPr>
              <a:t>A Worldview:</a:t>
            </a:r>
          </a:p>
          <a:p>
            <a:pPr marL="913869" lvl="1" indent="-383530">
              <a:defRPr/>
            </a:pPr>
            <a:r>
              <a:rPr lang="en-US" dirty="0">
                <a:solidFill>
                  <a:srgbClr val="191B0E"/>
                </a:solidFill>
                <a:latin typeface="Franklin Gothic Book" panose="020B0503020102020204"/>
              </a:rPr>
              <a:t>basic abilities can be developed through dedication and hard work</a:t>
            </a:r>
          </a:p>
          <a:p>
            <a:pPr marL="913869" lvl="1" indent="-383530">
              <a:defRPr/>
            </a:pPr>
            <a:r>
              <a:rPr lang="en-US" dirty="0">
                <a:solidFill>
                  <a:srgbClr val="191B0E"/>
                </a:solidFill>
                <a:latin typeface="Franklin Gothic Book" panose="020B0503020102020204"/>
              </a:rPr>
              <a:t>brains and talent are just the starting point. </a:t>
            </a:r>
          </a:p>
          <a:p>
            <a:pPr marL="383530" indent="-383530">
              <a:defRPr/>
            </a:pPr>
            <a:r>
              <a:rPr lang="en-US" dirty="0">
                <a:solidFill>
                  <a:srgbClr val="191B0E"/>
                </a:solidFill>
                <a:latin typeface="Franklin Gothic Book" panose="020B0503020102020204"/>
              </a:rPr>
              <a:t>Accomplish more and become smarter with hard work and perseverance</a:t>
            </a:r>
          </a:p>
          <a:p>
            <a:pPr marL="383530" indent="-383530">
              <a:defRPr/>
            </a:pPr>
            <a:r>
              <a:rPr lang="en-US" dirty="0">
                <a:solidFill>
                  <a:srgbClr val="191B0E"/>
                </a:solidFill>
                <a:latin typeface="Franklin Gothic Book" panose="020B0503020102020204"/>
              </a:rPr>
              <a:t>Challenges and failures are opportunities to learn and achieve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Franklin Gothic Book" panose="020B0503020102020204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862671" y="1249541"/>
            <a:ext cx="3162299" cy="3162299"/>
            <a:chOff x="1161631" y="1535462"/>
            <a:chExt cx="3162299" cy="3162299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967CFB2F-98F6-40E3-A66F-EA9CA172411D}"/>
                </a:ext>
              </a:extLst>
            </p:cNvPr>
            <p:cNvSpPr/>
            <p:nvPr/>
          </p:nvSpPr>
          <p:spPr>
            <a:xfrm>
              <a:off x="1161631" y="1535462"/>
              <a:ext cx="3162299" cy="3162299"/>
            </a:xfrm>
            <a:prstGeom prst="ellipse">
              <a:avLst/>
            </a:prstGeom>
            <a:solidFill>
              <a:srgbClr val="00B050">
                <a:alpha val="49804"/>
              </a:srgbClr>
            </a:solidFill>
            <a:ln w="15875" cap="flat" cmpd="sng" algn="in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endParaRP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60D5310A-601D-456A-884E-BC91973EED77}"/>
                </a:ext>
              </a:extLst>
            </p:cNvPr>
            <p:cNvGrpSpPr/>
            <p:nvPr/>
          </p:nvGrpSpPr>
          <p:grpSpPr>
            <a:xfrm>
              <a:off x="1820002" y="2164112"/>
              <a:ext cx="1828800" cy="1828800"/>
              <a:chOff x="1447800" y="2904672"/>
              <a:chExt cx="1828800" cy="1828800"/>
            </a:xfrm>
            <a:solidFill>
              <a:sysClr val="windowText" lastClr="000000">
                <a:lumMod val="65000"/>
                <a:lumOff val="35000"/>
              </a:sysClr>
            </a:solidFill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BCE46899-1AEC-4E00-85D0-211CAB56F5C0}"/>
                  </a:ext>
                </a:extLst>
              </p:cNvPr>
              <p:cNvSpPr/>
              <p:nvPr/>
            </p:nvSpPr>
            <p:spPr>
              <a:xfrm>
                <a:off x="1447800" y="4486728"/>
                <a:ext cx="1828800" cy="246744"/>
              </a:xfrm>
              <a:prstGeom prst="rect">
                <a:avLst/>
              </a:prstGeom>
              <a:grpFill/>
              <a:ln w="34925" cap="flat" cmpd="sng" algn="in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Book" panose="020B0503020102020204"/>
                  <a:ea typeface="+mn-ea"/>
                  <a:cs typeface="+mn-cs"/>
                </a:endParaRP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37B50145-86F0-4C1D-ADD9-64F15780AE67}"/>
                  </a:ext>
                </a:extLst>
              </p:cNvPr>
              <p:cNvSpPr/>
              <p:nvPr/>
            </p:nvSpPr>
            <p:spPr>
              <a:xfrm rot="5400000">
                <a:off x="656772" y="3695700"/>
                <a:ext cx="1828800" cy="246744"/>
              </a:xfrm>
              <a:prstGeom prst="rect">
                <a:avLst/>
              </a:prstGeom>
              <a:grpFill/>
              <a:ln w="34925" cap="flat" cmpd="sng" algn="in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Book" panose="020B0503020102020204"/>
                  <a:ea typeface="+mn-ea"/>
                  <a:cs typeface="+mn-cs"/>
                </a:endParaRP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0AD8EBBC-E4EC-400C-AE05-6452FF56BC6E}"/>
                  </a:ext>
                </a:extLst>
              </p:cNvPr>
              <p:cNvSpPr/>
              <p:nvPr/>
            </p:nvSpPr>
            <p:spPr>
              <a:xfrm rot="5400000">
                <a:off x="2238828" y="3695700"/>
                <a:ext cx="1828800" cy="246744"/>
              </a:xfrm>
              <a:prstGeom prst="rect">
                <a:avLst/>
              </a:prstGeom>
              <a:grpFill/>
              <a:ln w="34925" cap="flat" cmpd="sng" algn="in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Book" panose="020B050302010202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6C69C612-C62C-419B-9DBB-2B5C3E38FB49}"/>
              </a:ext>
            </a:extLst>
          </p:cNvPr>
          <p:cNvSpPr txBox="1"/>
          <p:nvPr/>
        </p:nvSpPr>
        <p:spPr>
          <a:xfrm>
            <a:off x="927939" y="5026798"/>
            <a:ext cx="10425861" cy="1019093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200" dirty="0">
                <a:latin typeface="PT Sans"/>
              </a:rPr>
              <a:t>With a Growth Mindset people BELIEVE they can get smarter and do more, put in effort towards success which leads to higher achievement.</a:t>
            </a:r>
            <a:endParaRPr lang="en-US" sz="2200" dirty="0">
              <a:latin typeface="Franklin Gothic Book" panose="020B0503020102020204"/>
            </a:endParaRPr>
          </a:p>
        </p:txBody>
      </p:sp>
    </p:spTree>
    <p:extLst>
      <p:ext uri="{BB962C8B-B14F-4D97-AF65-F5344CB8AC3E}">
        <p14:creationId xmlns:p14="http://schemas.microsoft.com/office/powerpoint/2010/main" val="1256822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Fixed Mindset - Hard Work</a:t>
            </a:r>
          </a:p>
        </p:txBody>
      </p:sp>
      <p:sp>
        <p:nvSpPr>
          <p:cNvPr id="29" name="Content Placeholder 28">
            <a:extLst>
              <a:ext uri="{FF2B5EF4-FFF2-40B4-BE49-F238E27FC236}">
                <a16:creationId xmlns:a16="http://schemas.microsoft.com/office/drawing/2014/main" id="{C3A6787A-02F5-4CCD-8C5F-237ED79A78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759200" y="1239717"/>
            <a:ext cx="7555923" cy="3497384"/>
          </a:xfrm>
        </p:spPr>
        <p:txBody>
          <a:bodyPr/>
          <a:lstStyle/>
          <a:p>
            <a:pPr marL="0" lvl="0" indent="0" defTabSz="914377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None/>
              <a:defRPr/>
            </a:pPr>
            <a:r>
              <a:rPr lang="en-US" sz="3200" b="1" dirty="0">
                <a:solidFill>
                  <a:srgbClr val="191B0E"/>
                </a:solidFill>
                <a:latin typeface="Franklin Gothic Book" panose="020B0503020102020204"/>
              </a:rPr>
              <a:t>Hard work </a:t>
            </a:r>
            <a:r>
              <a:rPr lang="en-US" sz="3200" dirty="0">
                <a:solidFill>
                  <a:srgbClr val="191B0E"/>
                </a:solidFill>
                <a:latin typeface="Franklin Gothic Book" panose="020B0503020102020204"/>
              </a:rPr>
              <a:t>:</a:t>
            </a:r>
          </a:p>
          <a:p>
            <a:pPr marL="726938" lvl="1" indent="-384038" defTabSz="914377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/>
            </a:pPr>
            <a:r>
              <a:rPr lang="en-US" sz="2800" dirty="0">
                <a:solidFill>
                  <a:srgbClr val="191B0E"/>
                </a:solidFill>
                <a:latin typeface="Franklin Gothic Book" panose="020B0503020102020204"/>
              </a:rPr>
              <a:t>Associated with failure and lack of intelligence</a:t>
            </a:r>
          </a:p>
          <a:p>
            <a:pPr marL="726938" lvl="1" indent="-384038" defTabSz="914377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/>
            </a:pPr>
            <a:r>
              <a:rPr lang="en-US" sz="2800" dirty="0">
                <a:solidFill>
                  <a:srgbClr val="191B0E"/>
                </a:solidFill>
                <a:latin typeface="Franklin Gothic Book" panose="020B0503020102020204"/>
              </a:rPr>
              <a:t>A punishment</a:t>
            </a:r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9359D04-C25A-4CE0-80C7-FB1A5A69231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Content Placeholder 12">
            <a:extLst>
              <a:ext uri="{FF2B5EF4-FFF2-40B4-BE49-F238E27FC236}">
                <a16:creationId xmlns:a16="http://schemas.microsoft.com/office/drawing/2014/main" id="{A91BB71F-CFE1-4184-AF3F-E2761674D06D}"/>
              </a:ext>
            </a:extLst>
          </p:cNvPr>
          <p:cNvSpPr txBox="1">
            <a:spLocks/>
          </p:cNvSpPr>
          <p:nvPr/>
        </p:nvSpPr>
        <p:spPr>
          <a:xfrm>
            <a:off x="5806240" y="2082246"/>
            <a:ext cx="4443984" cy="25621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38" indent="-384038" algn="l" defTabSz="914377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377" indent="-384038" algn="l" defTabSz="914377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566" indent="-384038" algn="l" defTabSz="914377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754" indent="-384038" algn="l" defTabSz="914377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5943" indent="-384038" algn="l" defTabSz="914377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131" indent="-384038" algn="l" defTabSz="914377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320" indent="-384038" algn="l" defTabSz="914377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509" indent="-384038" algn="l" defTabSz="914377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697" indent="-384038" algn="l" defTabSz="914377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4038" marR="0" lvl="0" indent="-384038" algn="l" defTabSz="914377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D401F8FF-770D-4E26-9EA8-9AB332BF5A86}"/>
              </a:ext>
            </a:extLst>
          </p:cNvPr>
          <p:cNvGrpSpPr/>
          <p:nvPr/>
        </p:nvGrpSpPr>
        <p:grpSpPr>
          <a:xfrm>
            <a:off x="1657753" y="1505666"/>
            <a:ext cx="771071" cy="771071"/>
            <a:chOff x="1872893" y="3395790"/>
            <a:chExt cx="771070" cy="77107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A09DE5C-58EC-4055-B03F-225DB11E1D1E}"/>
                </a:ext>
              </a:extLst>
            </p:cNvPr>
            <p:cNvSpPr/>
            <p:nvPr/>
          </p:nvSpPr>
          <p:spPr>
            <a:xfrm flipH="1">
              <a:off x="1872893" y="4062826"/>
              <a:ext cx="771070" cy="104034"/>
            </a:xfrm>
            <a:prstGeom prst="rect">
              <a:avLst/>
            </a:prstGeom>
            <a:solidFill>
              <a:sysClr val="windowText" lastClr="000000">
                <a:lumMod val="65000"/>
                <a:lumOff val="35000"/>
              </a:sysClr>
            </a:solidFill>
            <a:ln w="34925" cap="flat" cmpd="sng" algn="in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874908C-CAB5-49BA-953D-5CA20FC2A0E6}"/>
                </a:ext>
              </a:extLst>
            </p:cNvPr>
            <p:cNvSpPr/>
            <p:nvPr/>
          </p:nvSpPr>
          <p:spPr>
            <a:xfrm rot="16200000" flipH="1">
              <a:off x="2206411" y="3729308"/>
              <a:ext cx="771070" cy="104034"/>
            </a:xfrm>
            <a:prstGeom prst="rect">
              <a:avLst/>
            </a:prstGeom>
            <a:solidFill>
              <a:sysClr val="windowText" lastClr="000000">
                <a:lumMod val="65000"/>
                <a:lumOff val="35000"/>
              </a:sysClr>
            </a:solidFill>
            <a:ln w="34925" cap="flat" cmpd="sng" algn="in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2263EF71-DBD4-4CE8-A94D-E8CA1A8A6451}"/>
                </a:ext>
              </a:extLst>
            </p:cNvPr>
            <p:cNvSpPr/>
            <p:nvPr/>
          </p:nvSpPr>
          <p:spPr>
            <a:xfrm rot="16200000" flipH="1">
              <a:off x="1732142" y="3897596"/>
              <a:ext cx="385535" cy="104034"/>
            </a:xfrm>
            <a:prstGeom prst="rect">
              <a:avLst/>
            </a:prstGeom>
            <a:solidFill>
              <a:srgbClr val="FF0000"/>
            </a:solidFill>
            <a:ln w="34925" cap="flat" cmpd="sng" algn="in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B8E7ED36-65A4-4A07-8E27-0E88408A0CAA}"/>
              </a:ext>
            </a:extLst>
          </p:cNvPr>
          <p:cNvGrpSpPr/>
          <p:nvPr/>
        </p:nvGrpSpPr>
        <p:grpSpPr>
          <a:xfrm>
            <a:off x="1691646" y="2876878"/>
            <a:ext cx="402336" cy="768096"/>
            <a:chOff x="2944529" y="2393163"/>
            <a:chExt cx="402336" cy="76809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751E59E-9E92-471E-AAA4-0DBDBA424385}"/>
                </a:ext>
              </a:extLst>
            </p:cNvPr>
            <p:cNvSpPr/>
            <p:nvPr/>
          </p:nvSpPr>
          <p:spPr>
            <a:xfrm rot="16200000" flipH="1">
              <a:off x="2912404" y="2720753"/>
              <a:ext cx="762052" cy="106871"/>
            </a:xfrm>
            <a:prstGeom prst="rect">
              <a:avLst/>
            </a:prstGeom>
            <a:solidFill>
              <a:sysClr val="windowText" lastClr="000000">
                <a:lumMod val="65000"/>
                <a:lumOff val="35000"/>
              </a:sysClr>
            </a:solidFill>
            <a:ln w="34925" cap="flat" cmpd="sng" algn="in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7E1CD70-D7E2-43A1-B956-BE17DB360223}"/>
                </a:ext>
              </a:extLst>
            </p:cNvPr>
            <p:cNvSpPr/>
            <p:nvPr/>
          </p:nvSpPr>
          <p:spPr>
            <a:xfrm rot="16200000" flipH="1">
              <a:off x="2807452" y="2911266"/>
              <a:ext cx="381026" cy="106871"/>
            </a:xfrm>
            <a:prstGeom prst="rect">
              <a:avLst/>
            </a:prstGeom>
            <a:solidFill>
              <a:srgbClr val="FF0000"/>
            </a:solidFill>
            <a:ln w="34925" cap="flat" cmpd="sng" algn="in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68319D96-B7BD-4B48-9F28-47DDABA20D3D}"/>
                </a:ext>
              </a:extLst>
            </p:cNvPr>
            <p:cNvSpPr/>
            <p:nvPr/>
          </p:nvSpPr>
          <p:spPr>
            <a:xfrm rot="10800000" flipH="1">
              <a:off x="2950815" y="3058442"/>
              <a:ext cx="396050" cy="102817"/>
            </a:xfrm>
            <a:prstGeom prst="rect">
              <a:avLst/>
            </a:prstGeom>
            <a:solidFill>
              <a:sysClr val="windowText" lastClr="000000">
                <a:lumMod val="65000"/>
                <a:lumOff val="35000"/>
              </a:sysClr>
            </a:solidFill>
            <a:ln w="34925" cap="flat" cmpd="sng" algn="in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6AC2631F-75BA-42D6-8960-9B7AF4174F15}"/>
              </a:ext>
            </a:extLst>
          </p:cNvPr>
          <p:cNvGrpSpPr/>
          <p:nvPr/>
        </p:nvGrpSpPr>
        <p:grpSpPr>
          <a:xfrm>
            <a:off x="1663709" y="4245118"/>
            <a:ext cx="759159" cy="399160"/>
            <a:chOff x="3525507" y="3733580"/>
            <a:chExt cx="759158" cy="39916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8DFD2DC-EDF0-4272-B4D1-0EA2B96C176D}"/>
                </a:ext>
              </a:extLst>
            </p:cNvPr>
            <p:cNvSpPr/>
            <p:nvPr/>
          </p:nvSpPr>
          <p:spPr>
            <a:xfrm>
              <a:off x="3525507" y="4030314"/>
              <a:ext cx="759157" cy="102426"/>
            </a:xfrm>
            <a:prstGeom prst="rect">
              <a:avLst/>
            </a:prstGeom>
            <a:solidFill>
              <a:sysClr val="windowText" lastClr="000000">
                <a:lumMod val="65000"/>
                <a:lumOff val="35000"/>
              </a:sysClr>
            </a:solidFill>
            <a:ln w="34925" cap="flat" cmpd="sng" algn="in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2DFAAFF8-83B8-450F-B221-BBF3E4337E66}"/>
                </a:ext>
              </a:extLst>
            </p:cNvPr>
            <p:cNvSpPr/>
            <p:nvPr/>
          </p:nvSpPr>
          <p:spPr>
            <a:xfrm rot="5400000">
              <a:off x="3386931" y="3891738"/>
              <a:ext cx="379579" cy="102426"/>
            </a:xfrm>
            <a:prstGeom prst="rect">
              <a:avLst/>
            </a:prstGeom>
            <a:solidFill>
              <a:srgbClr val="FF0000"/>
            </a:solidFill>
            <a:ln w="34925" cap="flat" cmpd="sng" algn="in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A0D3BE98-5E0C-499A-A68A-3DCE374C4722}"/>
                </a:ext>
              </a:extLst>
            </p:cNvPr>
            <p:cNvSpPr/>
            <p:nvPr/>
          </p:nvSpPr>
          <p:spPr>
            <a:xfrm rot="5400000">
              <a:off x="4043662" y="3872157"/>
              <a:ext cx="379579" cy="102426"/>
            </a:xfrm>
            <a:prstGeom prst="rect">
              <a:avLst/>
            </a:prstGeom>
            <a:solidFill>
              <a:sysClr val="windowText" lastClr="000000">
                <a:lumMod val="65000"/>
                <a:lumOff val="35000"/>
              </a:sysClr>
            </a:solidFill>
            <a:ln w="34925" cap="flat" cmpd="sng" algn="in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7B0A6168-C73B-4A24-BF23-139352A1F1A1}"/>
              </a:ext>
            </a:extLst>
          </p:cNvPr>
          <p:cNvGrpSpPr/>
          <p:nvPr/>
        </p:nvGrpSpPr>
        <p:grpSpPr>
          <a:xfrm>
            <a:off x="1689216" y="5244426"/>
            <a:ext cx="384047" cy="384049"/>
            <a:chOff x="3725794" y="2959103"/>
            <a:chExt cx="384047" cy="384049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E8BABA91-1D22-49BB-BDCA-D91B30D8EEAA}"/>
                </a:ext>
              </a:extLst>
            </p:cNvPr>
            <p:cNvSpPr/>
            <p:nvPr/>
          </p:nvSpPr>
          <p:spPr>
            <a:xfrm rot="10800000">
              <a:off x="3727306" y="3241137"/>
              <a:ext cx="382535" cy="102015"/>
            </a:xfrm>
            <a:prstGeom prst="rect">
              <a:avLst/>
            </a:prstGeom>
            <a:solidFill>
              <a:sysClr val="windowText" lastClr="000000">
                <a:lumMod val="65000"/>
                <a:lumOff val="35000"/>
              </a:sysClr>
            </a:solidFill>
            <a:ln w="34925" cap="flat" cmpd="sng" algn="in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BD942E6-FA2B-4AEA-AB31-44DC797ECAA3}"/>
                </a:ext>
              </a:extLst>
            </p:cNvPr>
            <p:cNvSpPr/>
            <p:nvPr/>
          </p:nvSpPr>
          <p:spPr>
            <a:xfrm rot="5400000">
              <a:off x="3863134" y="3101021"/>
              <a:ext cx="378053" cy="103224"/>
            </a:xfrm>
            <a:prstGeom prst="rect">
              <a:avLst/>
            </a:prstGeom>
            <a:solidFill>
              <a:sysClr val="windowText" lastClr="000000">
                <a:lumMod val="65000"/>
                <a:lumOff val="35000"/>
              </a:sysClr>
            </a:solidFill>
            <a:ln w="34925" cap="flat" cmpd="sng" algn="in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A82797D2-3563-442A-A0DF-A59C25A96602}"/>
                </a:ext>
              </a:extLst>
            </p:cNvPr>
            <p:cNvSpPr/>
            <p:nvPr/>
          </p:nvSpPr>
          <p:spPr>
            <a:xfrm rot="5400000">
              <a:off x="3588379" y="3096518"/>
              <a:ext cx="378053" cy="103224"/>
            </a:xfrm>
            <a:prstGeom prst="rect">
              <a:avLst/>
            </a:prstGeom>
            <a:solidFill>
              <a:srgbClr val="FF0000"/>
            </a:solidFill>
            <a:ln w="34925" cap="flat" cmpd="sng" algn="in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endParaRPr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1BA4FE3F-6813-45B8-9EBE-AD833F868D8D}"/>
              </a:ext>
            </a:extLst>
          </p:cNvPr>
          <p:cNvSpPr/>
          <p:nvPr/>
        </p:nvSpPr>
        <p:spPr>
          <a:xfrm>
            <a:off x="1449219" y="1399031"/>
            <a:ext cx="1204685" cy="4633687"/>
          </a:xfrm>
          <a:prstGeom prst="rect">
            <a:avLst/>
          </a:prstGeom>
          <a:noFill/>
          <a:ln w="34925" cap="flat" cmpd="sng" algn="in">
            <a:solidFill>
              <a:srgbClr val="8C8D8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7729AB5-66A3-45D3-93B7-AD0AF8AE5CCC}"/>
              </a:ext>
            </a:extLst>
          </p:cNvPr>
          <p:cNvSpPr txBox="1"/>
          <p:nvPr/>
        </p:nvSpPr>
        <p:spPr>
          <a:xfrm>
            <a:off x="3335974" y="5233571"/>
            <a:ext cx="7840025" cy="10772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dirty="0">
                <a:solidFill>
                  <a:srgbClr val="555555"/>
                </a:solidFill>
                <a:latin typeface="PT Sans"/>
              </a:rPr>
              <a:t>TALENT alone leads to success, and hard work is not required.</a:t>
            </a:r>
            <a:endParaRPr lang="en-US" sz="3200" dirty="0">
              <a:solidFill>
                <a:prstClr val="black"/>
              </a:solidFill>
              <a:latin typeface="Franklin Gothic Book" panose="020B0503020102020204"/>
            </a:endParaRPr>
          </a:p>
        </p:txBody>
      </p:sp>
    </p:spTree>
    <p:extLst>
      <p:ext uri="{BB962C8B-B14F-4D97-AF65-F5344CB8AC3E}">
        <p14:creationId xmlns:p14="http://schemas.microsoft.com/office/powerpoint/2010/main" val="2824988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uiExpand="1" build="p"/>
      <p:bldP spid="2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Fixed Mindset - Mistakes</a:t>
            </a:r>
          </a:p>
        </p:txBody>
      </p:sp>
      <p:sp>
        <p:nvSpPr>
          <p:cNvPr id="29" name="Content Placeholder 28">
            <a:extLst>
              <a:ext uri="{FF2B5EF4-FFF2-40B4-BE49-F238E27FC236}">
                <a16:creationId xmlns:a16="http://schemas.microsoft.com/office/drawing/2014/main" id="{C3A6787A-02F5-4CCD-8C5F-237ED79A78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759200" y="1239717"/>
            <a:ext cx="7555923" cy="3497384"/>
          </a:xfrm>
        </p:spPr>
        <p:txBody>
          <a:bodyPr/>
          <a:lstStyle/>
          <a:p>
            <a:pPr marL="0" indent="0" defTabSz="914377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None/>
            </a:pPr>
            <a:r>
              <a:rPr lang="en-US" sz="3200" b="1" dirty="0">
                <a:solidFill>
                  <a:srgbClr val="191B0E"/>
                </a:solidFill>
                <a:latin typeface="Franklin Gothic Book" panose="020B0503020102020204"/>
              </a:rPr>
              <a:t>Mistakes:</a:t>
            </a:r>
          </a:p>
          <a:p>
            <a:pPr marL="726938" lvl="1" indent="-384038" defTabSz="914377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</a:pPr>
            <a:r>
              <a:rPr lang="en-US" sz="2800" dirty="0">
                <a:solidFill>
                  <a:srgbClr val="191B0E"/>
                </a:solidFill>
                <a:latin typeface="Franklin Gothic Book" panose="020B0503020102020204"/>
              </a:rPr>
              <a:t>Debilitating </a:t>
            </a:r>
          </a:p>
          <a:p>
            <a:pPr marL="726938" lvl="1" indent="-384038" defTabSz="914377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</a:pPr>
            <a:r>
              <a:rPr lang="en-US" sz="2800" dirty="0">
                <a:solidFill>
                  <a:srgbClr val="191B0E"/>
                </a:solidFill>
                <a:latin typeface="Franklin Gothic Book" panose="020B0503020102020204"/>
              </a:rPr>
              <a:t>Associated with failure</a:t>
            </a:r>
          </a:p>
          <a:p>
            <a:pPr marL="0" indent="0" defTabSz="914377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None/>
            </a:pPr>
            <a:endParaRPr lang="en-US" sz="3200" b="1" dirty="0">
              <a:solidFill>
                <a:srgbClr val="191B0E"/>
              </a:solidFill>
              <a:latin typeface="Franklin Gothic Book" panose="020B050302010202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9359D04-C25A-4CE0-80C7-FB1A5A69231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Content Placeholder 12">
            <a:extLst>
              <a:ext uri="{FF2B5EF4-FFF2-40B4-BE49-F238E27FC236}">
                <a16:creationId xmlns:a16="http://schemas.microsoft.com/office/drawing/2014/main" id="{A91BB71F-CFE1-4184-AF3F-E2761674D06D}"/>
              </a:ext>
            </a:extLst>
          </p:cNvPr>
          <p:cNvSpPr txBox="1">
            <a:spLocks/>
          </p:cNvSpPr>
          <p:nvPr/>
        </p:nvSpPr>
        <p:spPr>
          <a:xfrm>
            <a:off x="5806240" y="2082246"/>
            <a:ext cx="4443984" cy="25621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38" indent="-384038" algn="l" defTabSz="914377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377" indent="-384038" algn="l" defTabSz="914377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566" indent="-384038" algn="l" defTabSz="914377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754" indent="-384038" algn="l" defTabSz="914377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5943" indent="-384038" algn="l" defTabSz="914377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131" indent="-384038" algn="l" defTabSz="914377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320" indent="-384038" algn="l" defTabSz="914377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509" indent="-384038" algn="l" defTabSz="914377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697" indent="-384038" algn="l" defTabSz="914377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4038" marR="0" lvl="0" indent="-384038" algn="l" defTabSz="914377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BA4FE3F-6813-45B8-9EBE-AD833F868D8D}"/>
              </a:ext>
            </a:extLst>
          </p:cNvPr>
          <p:cNvSpPr/>
          <p:nvPr/>
        </p:nvSpPr>
        <p:spPr>
          <a:xfrm>
            <a:off x="1449219" y="1399031"/>
            <a:ext cx="1204685" cy="4633687"/>
          </a:xfrm>
          <a:prstGeom prst="rect">
            <a:avLst/>
          </a:prstGeom>
          <a:noFill/>
          <a:ln w="34925" cap="flat" cmpd="sng" algn="in">
            <a:solidFill>
              <a:srgbClr val="8C8D8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7729AB5-66A3-45D3-93B7-AD0AF8AE5CCC}"/>
              </a:ext>
            </a:extLst>
          </p:cNvPr>
          <p:cNvSpPr txBox="1"/>
          <p:nvPr/>
        </p:nvSpPr>
        <p:spPr>
          <a:xfrm>
            <a:off x="3335974" y="5233570"/>
            <a:ext cx="7840025" cy="1078992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3200">
                <a:solidFill>
                  <a:srgbClr val="555555"/>
                </a:solidFill>
                <a:latin typeface="PT Sans"/>
              </a:defRPr>
            </a:lvl1pPr>
          </a:lstStyle>
          <a:p>
            <a:r>
              <a:rPr lang="en-US" dirty="0"/>
              <a:t>Mistakes should be avoided at all costs.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59238B30-0929-42F5-BB12-1FF1DEC8FE57}"/>
              </a:ext>
            </a:extLst>
          </p:cNvPr>
          <p:cNvGrpSpPr/>
          <p:nvPr/>
        </p:nvGrpSpPr>
        <p:grpSpPr>
          <a:xfrm>
            <a:off x="1698507" y="1534649"/>
            <a:ext cx="768096" cy="768096"/>
            <a:chOff x="3218453" y="3633131"/>
            <a:chExt cx="768096" cy="768096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1457BF40-238D-4AD7-8E59-4021C984C426}"/>
                </a:ext>
              </a:extLst>
            </p:cNvPr>
            <p:cNvSpPr/>
            <p:nvPr/>
          </p:nvSpPr>
          <p:spPr>
            <a:xfrm>
              <a:off x="3218453" y="4297595"/>
              <a:ext cx="768096" cy="103632"/>
            </a:xfrm>
            <a:prstGeom prst="rect">
              <a:avLst/>
            </a:prstGeom>
            <a:solidFill>
              <a:sysClr val="windowText" lastClr="000000">
                <a:lumMod val="65000"/>
                <a:lumOff val="35000"/>
              </a:sysClr>
            </a:solidFill>
            <a:ln w="34925" cap="flat" cmpd="sng" algn="in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171DBDD-3F3E-4C87-B8FA-DADC1BB3FED3}"/>
                </a:ext>
              </a:extLst>
            </p:cNvPr>
            <p:cNvSpPr/>
            <p:nvPr/>
          </p:nvSpPr>
          <p:spPr>
            <a:xfrm rot="5400000">
              <a:off x="2886221" y="3965363"/>
              <a:ext cx="768096" cy="103632"/>
            </a:xfrm>
            <a:prstGeom prst="rect">
              <a:avLst/>
            </a:prstGeom>
            <a:solidFill>
              <a:sysClr val="windowText" lastClr="000000">
                <a:lumMod val="65000"/>
                <a:lumOff val="35000"/>
              </a:sysClr>
            </a:solidFill>
            <a:ln w="34925" cap="flat" cmpd="sng" algn="in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4D8CC892-BCBD-49D0-9192-A45A1614A466}"/>
                </a:ext>
              </a:extLst>
            </p:cNvPr>
            <p:cNvSpPr/>
            <p:nvPr/>
          </p:nvSpPr>
          <p:spPr>
            <a:xfrm rot="5400000">
              <a:off x="3742709" y="4133002"/>
              <a:ext cx="384048" cy="103632"/>
            </a:xfrm>
            <a:prstGeom prst="rect">
              <a:avLst/>
            </a:prstGeom>
            <a:solidFill>
              <a:srgbClr val="FF0000"/>
            </a:solidFill>
            <a:ln w="34925" cap="flat" cmpd="sng" algn="in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endParaRP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11476D57-2C3C-4C61-A897-122DD94022EA}"/>
              </a:ext>
            </a:extLst>
          </p:cNvPr>
          <p:cNvGrpSpPr/>
          <p:nvPr/>
        </p:nvGrpSpPr>
        <p:grpSpPr>
          <a:xfrm>
            <a:off x="2064268" y="2853565"/>
            <a:ext cx="402335" cy="768096"/>
            <a:chOff x="2653933" y="2504224"/>
            <a:chExt cx="402335" cy="768096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EA425255-4736-448F-8F2C-A93B6576E75A}"/>
                </a:ext>
              </a:extLst>
            </p:cNvPr>
            <p:cNvSpPr/>
            <p:nvPr/>
          </p:nvSpPr>
          <p:spPr>
            <a:xfrm rot="5400000">
              <a:off x="2326343" y="2831814"/>
              <a:ext cx="762052" cy="106871"/>
            </a:xfrm>
            <a:prstGeom prst="rect">
              <a:avLst/>
            </a:prstGeom>
            <a:solidFill>
              <a:sysClr val="windowText" lastClr="000000">
                <a:lumMod val="65000"/>
                <a:lumOff val="35000"/>
              </a:sysClr>
            </a:solidFill>
            <a:ln w="34925" cap="flat" cmpd="sng" algn="in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6DB565CD-6810-419E-A96E-92BAB9B531BD}"/>
                </a:ext>
              </a:extLst>
            </p:cNvPr>
            <p:cNvSpPr/>
            <p:nvPr/>
          </p:nvSpPr>
          <p:spPr>
            <a:xfrm rot="5400000">
              <a:off x="2812320" y="3022327"/>
              <a:ext cx="381026" cy="106871"/>
            </a:xfrm>
            <a:prstGeom prst="rect">
              <a:avLst/>
            </a:prstGeom>
            <a:solidFill>
              <a:srgbClr val="FF0000"/>
            </a:solidFill>
            <a:ln w="34925" cap="flat" cmpd="sng" algn="in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2CEE162C-1BC0-4767-8DCD-259A9D1CDEBE}"/>
                </a:ext>
              </a:extLst>
            </p:cNvPr>
            <p:cNvSpPr/>
            <p:nvPr/>
          </p:nvSpPr>
          <p:spPr>
            <a:xfrm rot="10800000">
              <a:off x="2653933" y="3169503"/>
              <a:ext cx="396050" cy="102817"/>
            </a:xfrm>
            <a:prstGeom prst="rect">
              <a:avLst/>
            </a:prstGeom>
            <a:solidFill>
              <a:sysClr val="windowText" lastClr="000000">
                <a:lumMod val="65000"/>
                <a:lumOff val="35000"/>
              </a:sysClr>
            </a:solidFill>
            <a:ln w="34925" cap="flat" cmpd="sng" algn="in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endParaRP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49C531FF-AF61-4D60-A3D6-3E79CF266A0A}"/>
              </a:ext>
            </a:extLst>
          </p:cNvPr>
          <p:cNvGrpSpPr/>
          <p:nvPr/>
        </p:nvGrpSpPr>
        <p:grpSpPr>
          <a:xfrm>
            <a:off x="1707445" y="4172481"/>
            <a:ext cx="759158" cy="399160"/>
            <a:chOff x="1729514" y="3951296"/>
            <a:chExt cx="759158" cy="399160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B8229F41-CD0F-41D9-805F-D15DCEA1234B}"/>
                </a:ext>
              </a:extLst>
            </p:cNvPr>
            <p:cNvSpPr/>
            <p:nvPr/>
          </p:nvSpPr>
          <p:spPr>
            <a:xfrm>
              <a:off x="1729514" y="4248030"/>
              <a:ext cx="759157" cy="102426"/>
            </a:xfrm>
            <a:prstGeom prst="rect">
              <a:avLst/>
            </a:prstGeom>
            <a:solidFill>
              <a:sysClr val="windowText" lastClr="000000">
                <a:lumMod val="65000"/>
                <a:lumOff val="35000"/>
              </a:sysClr>
            </a:solidFill>
            <a:ln w="34925" cap="flat" cmpd="sng" algn="in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AD73DB4D-6612-48D0-8FAC-D282B81AC18C}"/>
                </a:ext>
              </a:extLst>
            </p:cNvPr>
            <p:cNvSpPr/>
            <p:nvPr/>
          </p:nvSpPr>
          <p:spPr>
            <a:xfrm rot="5400000">
              <a:off x="1590938" y="4109454"/>
              <a:ext cx="379579" cy="102426"/>
            </a:xfrm>
            <a:prstGeom prst="rect">
              <a:avLst/>
            </a:prstGeom>
            <a:solidFill>
              <a:sysClr val="windowText" lastClr="000000">
                <a:lumMod val="65000"/>
                <a:lumOff val="35000"/>
              </a:sysClr>
            </a:solidFill>
            <a:ln w="34925" cap="flat" cmpd="sng" algn="in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C8092698-E13D-4846-B318-B8284CC4ED8B}"/>
                </a:ext>
              </a:extLst>
            </p:cNvPr>
            <p:cNvSpPr/>
            <p:nvPr/>
          </p:nvSpPr>
          <p:spPr>
            <a:xfrm rot="5400000">
              <a:off x="2247669" y="4089873"/>
              <a:ext cx="379579" cy="102426"/>
            </a:xfrm>
            <a:prstGeom prst="rect">
              <a:avLst/>
            </a:prstGeom>
            <a:solidFill>
              <a:srgbClr val="FF0000"/>
            </a:solidFill>
            <a:ln w="34925" cap="flat" cmpd="sng" algn="in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endParaRP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ED7688F3-194B-4126-90B4-D25865B6BC56}"/>
              </a:ext>
            </a:extLst>
          </p:cNvPr>
          <p:cNvGrpSpPr/>
          <p:nvPr/>
        </p:nvGrpSpPr>
        <p:grpSpPr>
          <a:xfrm>
            <a:off x="2082556" y="5122461"/>
            <a:ext cx="384047" cy="384049"/>
            <a:chOff x="1929801" y="3176819"/>
            <a:chExt cx="384047" cy="384049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BA961BCA-196D-426E-BD9C-F5A069B76434}"/>
                </a:ext>
              </a:extLst>
            </p:cNvPr>
            <p:cNvSpPr/>
            <p:nvPr/>
          </p:nvSpPr>
          <p:spPr>
            <a:xfrm rot="10800000">
              <a:off x="1931313" y="3458853"/>
              <a:ext cx="382535" cy="102015"/>
            </a:xfrm>
            <a:prstGeom prst="rect">
              <a:avLst/>
            </a:prstGeom>
            <a:solidFill>
              <a:sysClr val="windowText" lastClr="000000">
                <a:lumMod val="65000"/>
                <a:lumOff val="35000"/>
              </a:sysClr>
            </a:solidFill>
            <a:ln w="34925" cap="flat" cmpd="sng" algn="in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endParaRP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D84701A7-DBD4-45C7-80B3-E02432336E5F}"/>
                </a:ext>
              </a:extLst>
            </p:cNvPr>
            <p:cNvSpPr/>
            <p:nvPr/>
          </p:nvSpPr>
          <p:spPr>
            <a:xfrm rot="5400000">
              <a:off x="2067141" y="3318737"/>
              <a:ext cx="378053" cy="103224"/>
            </a:xfrm>
            <a:prstGeom prst="rect">
              <a:avLst/>
            </a:prstGeom>
            <a:solidFill>
              <a:srgbClr val="FF0000"/>
            </a:solidFill>
            <a:ln w="34925" cap="flat" cmpd="sng" algn="in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endParaRP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FD45E00E-9201-4373-AE3F-159A25B3DFF0}"/>
                </a:ext>
              </a:extLst>
            </p:cNvPr>
            <p:cNvSpPr/>
            <p:nvPr/>
          </p:nvSpPr>
          <p:spPr>
            <a:xfrm rot="5400000">
              <a:off x="1792386" y="3314234"/>
              <a:ext cx="378053" cy="103224"/>
            </a:xfrm>
            <a:prstGeom prst="rect">
              <a:avLst/>
            </a:prstGeom>
            <a:solidFill>
              <a:sysClr val="windowText" lastClr="000000">
                <a:lumMod val="65000"/>
                <a:lumOff val="35000"/>
              </a:sysClr>
            </a:solidFill>
            <a:ln w="34925" cap="flat" cmpd="sng" algn="in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18145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uiExpand="1" build="p"/>
      <p:bldP spid="2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Fixed Mindset - Learning</a:t>
            </a:r>
          </a:p>
        </p:txBody>
      </p:sp>
      <p:sp>
        <p:nvSpPr>
          <p:cNvPr id="29" name="Content Placeholder 28">
            <a:extLst>
              <a:ext uri="{FF2B5EF4-FFF2-40B4-BE49-F238E27FC236}">
                <a16:creationId xmlns:a16="http://schemas.microsoft.com/office/drawing/2014/main" id="{C3A6787A-02F5-4CCD-8C5F-237ED79A78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759200" y="1239717"/>
            <a:ext cx="7555923" cy="3497384"/>
          </a:xfrm>
        </p:spPr>
        <p:txBody>
          <a:bodyPr/>
          <a:lstStyle/>
          <a:p>
            <a:pPr marL="0" lvl="0" indent="0" defTabSz="914377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None/>
              <a:defRPr/>
            </a:pPr>
            <a:r>
              <a:rPr lang="en-US" sz="3200" b="1" dirty="0">
                <a:solidFill>
                  <a:srgbClr val="191B0E"/>
                </a:solidFill>
                <a:latin typeface="Franklin Gothic Book" panose="020B0503020102020204"/>
              </a:rPr>
              <a:t>Learning</a:t>
            </a:r>
            <a:r>
              <a:rPr lang="en-US" sz="3200" dirty="0">
                <a:solidFill>
                  <a:srgbClr val="191B0E"/>
                </a:solidFill>
                <a:latin typeface="Franklin Gothic Book" panose="020B0503020102020204"/>
              </a:rPr>
              <a:t>:</a:t>
            </a:r>
          </a:p>
          <a:p>
            <a:pPr marL="726938" lvl="1" indent="-384038" defTabSz="914377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/>
            </a:pPr>
            <a:r>
              <a:rPr lang="en-US" sz="2800" dirty="0">
                <a:solidFill>
                  <a:srgbClr val="191B0E"/>
                </a:solidFill>
                <a:latin typeface="Franklin Gothic Book" panose="020B0503020102020204"/>
              </a:rPr>
              <a:t>Need to learn represents inadequacy</a:t>
            </a:r>
          </a:p>
          <a:p>
            <a:pPr marL="726938" lvl="1" indent="-384038" defTabSz="914377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/>
            </a:pPr>
            <a:r>
              <a:rPr lang="en-US" sz="2800" dirty="0">
                <a:solidFill>
                  <a:srgbClr val="191B0E"/>
                </a:solidFill>
                <a:latin typeface="Franklin Gothic Book" panose="020B0503020102020204"/>
              </a:rPr>
              <a:t>Intelligence and talent drive success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9359D04-C25A-4CE0-80C7-FB1A5A69231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Content Placeholder 12">
            <a:extLst>
              <a:ext uri="{FF2B5EF4-FFF2-40B4-BE49-F238E27FC236}">
                <a16:creationId xmlns:a16="http://schemas.microsoft.com/office/drawing/2014/main" id="{A91BB71F-CFE1-4184-AF3F-E2761674D06D}"/>
              </a:ext>
            </a:extLst>
          </p:cNvPr>
          <p:cNvSpPr txBox="1">
            <a:spLocks/>
          </p:cNvSpPr>
          <p:nvPr/>
        </p:nvSpPr>
        <p:spPr>
          <a:xfrm>
            <a:off x="5806240" y="2082246"/>
            <a:ext cx="4443984" cy="25621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38" indent="-384038" algn="l" defTabSz="914377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377" indent="-384038" algn="l" defTabSz="914377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566" indent="-384038" algn="l" defTabSz="914377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754" indent="-384038" algn="l" defTabSz="914377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5943" indent="-384038" algn="l" defTabSz="914377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131" indent="-384038" algn="l" defTabSz="914377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320" indent="-384038" algn="l" defTabSz="914377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509" indent="-384038" algn="l" defTabSz="914377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697" indent="-384038" algn="l" defTabSz="914377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4038" marR="0" lvl="0" indent="-384038" algn="l" defTabSz="914377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BA4FE3F-6813-45B8-9EBE-AD833F868D8D}"/>
              </a:ext>
            </a:extLst>
          </p:cNvPr>
          <p:cNvSpPr/>
          <p:nvPr/>
        </p:nvSpPr>
        <p:spPr>
          <a:xfrm>
            <a:off x="1449219" y="1399031"/>
            <a:ext cx="1204685" cy="4633687"/>
          </a:xfrm>
          <a:prstGeom prst="rect">
            <a:avLst/>
          </a:prstGeom>
          <a:noFill/>
          <a:ln w="34925" cap="flat" cmpd="sng" algn="in">
            <a:solidFill>
              <a:srgbClr val="8C8D8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7729AB5-66A3-45D3-93B7-AD0AF8AE5CCC}"/>
              </a:ext>
            </a:extLst>
          </p:cNvPr>
          <p:cNvSpPr txBox="1"/>
          <p:nvPr/>
        </p:nvSpPr>
        <p:spPr>
          <a:xfrm>
            <a:off x="3335974" y="5233571"/>
            <a:ext cx="7840025" cy="10772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dirty="0">
                <a:solidFill>
                  <a:srgbClr val="555555"/>
                </a:solidFill>
                <a:latin typeface="PT Sans"/>
              </a:rPr>
              <a:t>Trumpet intelligence and talents rather than working to improve them.</a:t>
            </a:r>
            <a:endParaRPr lang="en-US" sz="3200" dirty="0">
              <a:solidFill>
                <a:prstClr val="black"/>
              </a:solidFill>
              <a:latin typeface="Franklin Gothic Book" panose="020B0503020102020204"/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A58752EC-5EAA-466D-A3F2-09D5BFEE0BE9}"/>
              </a:ext>
            </a:extLst>
          </p:cNvPr>
          <p:cNvGrpSpPr/>
          <p:nvPr/>
        </p:nvGrpSpPr>
        <p:grpSpPr>
          <a:xfrm>
            <a:off x="1910982" y="3886721"/>
            <a:ext cx="402335" cy="768096"/>
            <a:chOff x="3569234" y="3769540"/>
            <a:chExt cx="402335" cy="768096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AAC42058-ABC0-4102-A7E9-A49F94ECBDBC}"/>
                </a:ext>
              </a:extLst>
            </p:cNvPr>
            <p:cNvSpPr/>
            <p:nvPr/>
          </p:nvSpPr>
          <p:spPr>
            <a:xfrm rot="5400000">
              <a:off x="3241644" y="4097130"/>
              <a:ext cx="762052" cy="106871"/>
            </a:xfrm>
            <a:prstGeom prst="rect">
              <a:avLst/>
            </a:prstGeom>
            <a:solidFill>
              <a:sysClr val="windowText" lastClr="000000">
                <a:lumMod val="65000"/>
                <a:lumOff val="35000"/>
              </a:sysClr>
            </a:solidFill>
            <a:ln w="34925" cap="flat" cmpd="sng" algn="in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B5F26D04-D7D2-4F2E-ABF3-3B0C62F92D90}"/>
                </a:ext>
              </a:extLst>
            </p:cNvPr>
            <p:cNvSpPr/>
            <p:nvPr/>
          </p:nvSpPr>
          <p:spPr>
            <a:xfrm rot="5400000">
              <a:off x="3727621" y="4287643"/>
              <a:ext cx="381026" cy="106871"/>
            </a:xfrm>
            <a:prstGeom prst="rect">
              <a:avLst/>
            </a:prstGeom>
            <a:solidFill>
              <a:sysClr val="windowText" lastClr="000000">
                <a:lumMod val="65000"/>
                <a:lumOff val="35000"/>
              </a:sysClr>
            </a:solidFill>
            <a:ln w="34925" cap="flat" cmpd="sng" algn="in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E5518524-6D42-4EBF-B228-A9EAFA8928AE}"/>
                </a:ext>
              </a:extLst>
            </p:cNvPr>
            <p:cNvSpPr/>
            <p:nvPr/>
          </p:nvSpPr>
          <p:spPr>
            <a:xfrm rot="10800000">
              <a:off x="3569234" y="4434819"/>
              <a:ext cx="396050" cy="102817"/>
            </a:xfrm>
            <a:prstGeom prst="rect">
              <a:avLst/>
            </a:prstGeom>
            <a:solidFill>
              <a:srgbClr val="FF0000"/>
            </a:solidFill>
            <a:ln w="34925" cap="flat" cmpd="sng" algn="in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endParaRP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001A345E-A4CC-4793-B93C-3BB475045267}"/>
              </a:ext>
            </a:extLst>
          </p:cNvPr>
          <p:cNvGrpSpPr/>
          <p:nvPr/>
        </p:nvGrpSpPr>
        <p:grpSpPr>
          <a:xfrm>
            <a:off x="1911617" y="2764229"/>
            <a:ext cx="402336" cy="768096"/>
            <a:chOff x="2063837" y="3876195"/>
            <a:chExt cx="402336" cy="768096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15C4404E-8C02-4C98-AF16-BAF30365CD0B}"/>
                </a:ext>
              </a:extLst>
            </p:cNvPr>
            <p:cNvSpPr/>
            <p:nvPr/>
          </p:nvSpPr>
          <p:spPr>
            <a:xfrm rot="16200000" flipH="1">
              <a:off x="2031712" y="4203785"/>
              <a:ext cx="762052" cy="106871"/>
            </a:xfrm>
            <a:prstGeom prst="rect">
              <a:avLst/>
            </a:prstGeom>
            <a:solidFill>
              <a:sysClr val="windowText" lastClr="000000">
                <a:lumMod val="65000"/>
                <a:lumOff val="35000"/>
              </a:sysClr>
            </a:solidFill>
            <a:ln w="34925" cap="flat" cmpd="sng" algn="in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0553C7F1-06F7-4582-8BFE-36DB56BC23D2}"/>
                </a:ext>
              </a:extLst>
            </p:cNvPr>
            <p:cNvSpPr/>
            <p:nvPr/>
          </p:nvSpPr>
          <p:spPr>
            <a:xfrm rot="16200000" flipH="1">
              <a:off x="1926760" y="4394298"/>
              <a:ext cx="381026" cy="106871"/>
            </a:xfrm>
            <a:prstGeom prst="rect">
              <a:avLst/>
            </a:prstGeom>
            <a:solidFill>
              <a:sysClr val="windowText" lastClr="000000">
                <a:lumMod val="65000"/>
                <a:lumOff val="35000"/>
              </a:sysClr>
            </a:solidFill>
            <a:ln w="34925" cap="flat" cmpd="sng" algn="in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8CA5B8AD-D81A-4D98-835B-10246B7105A3}"/>
                </a:ext>
              </a:extLst>
            </p:cNvPr>
            <p:cNvSpPr/>
            <p:nvPr/>
          </p:nvSpPr>
          <p:spPr>
            <a:xfrm rot="10800000" flipH="1">
              <a:off x="2070123" y="4541474"/>
              <a:ext cx="396050" cy="102817"/>
            </a:xfrm>
            <a:prstGeom prst="rect">
              <a:avLst/>
            </a:prstGeom>
            <a:solidFill>
              <a:srgbClr val="FF0000"/>
            </a:solidFill>
            <a:ln w="34925" cap="flat" cmpd="sng" algn="in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endParaRP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629D2A68-D945-402A-9643-F661CFB8EE82}"/>
              </a:ext>
            </a:extLst>
          </p:cNvPr>
          <p:cNvGrpSpPr/>
          <p:nvPr/>
        </p:nvGrpSpPr>
        <p:grpSpPr>
          <a:xfrm>
            <a:off x="1931394" y="1716821"/>
            <a:ext cx="384048" cy="768096"/>
            <a:chOff x="2862865" y="2670434"/>
            <a:chExt cx="384048" cy="768096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0BF5B10D-49ED-4342-AF5A-838191CEF71C}"/>
                </a:ext>
              </a:extLst>
            </p:cNvPr>
            <p:cNvSpPr/>
            <p:nvPr/>
          </p:nvSpPr>
          <p:spPr>
            <a:xfrm rot="5400000">
              <a:off x="2534515" y="3008564"/>
              <a:ext cx="758316" cy="101616"/>
            </a:xfrm>
            <a:prstGeom prst="rect">
              <a:avLst/>
            </a:prstGeom>
            <a:solidFill>
              <a:sysClr val="windowText" lastClr="000000">
                <a:lumMod val="65000"/>
                <a:lumOff val="35000"/>
              </a:sysClr>
            </a:solidFill>
            <a:ln w="34925" cap="flat" cmpd="sng" algn="in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B60B2A0F-ACD6-4800-A84A-979E462E2F70}"/>
                </a:ext>
              </a:extLst>
            </p:cNvPr>
            <p:cNvSpPr/>
            <p:nvPr/>
          </p:nvSpPr>
          <p:spPr>
            <a:xfrm rot="10800000">
              <a:off x="2870336" y="3336217"/>
              <a:ext cx="376577" cy="102313"/>
            </a:xfrm>
            <a:prstGeom prst="rect">
              <a:avLst/>
            </a:prstGeom>
            <a:solidFill>
              <a:srgbClr val="FF0000"/>
            </a:solidFill>
            <a:ln w="34925" cap="flat" cmpd="sng" algn="in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862D8BCE-26A6-48C3-A3DC-FD6B584D5B43}"/>
                </a:ext>
              </a:extLst>
            </p:cNvPr>
            <p:cNvSpPr/>
            <p:nvPr/>
          </p:nvSpPr>
          <p:spPr>
            <a:xfrm rot="5400000">
              <a:off x="2815457" y="2998784"/>
              <a:ext cx="758316" cy="101616"/>
            </a:xfrm>
            <a:prstGeom prst="rect">
              <a:avLst/>
            </a:prstGeom>
            <a:solidFill>
              <a:sysClr val="windowText" lastClr="000000">
                <a:lumMod val="65000"/>
                <a:lumOff val="35000"/>
              </a:sysClr>
            </a:solidFill>
            <a:ln w="34925" cap="flat" cmpd="sng" algn="in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endParaRP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6A54DE3C-7185-43E1-A855-C95F72059DFB}"/>
              </a:ext>
            </a:extLst>
          </p:cNvPr>
          <p:cNvGrpSpPr/>
          <p:nvPr/>
        </p:nvGrpSpPr>
        <p:grpSpPr>
          <a:xfrm>
            <a:off x="1935133" y="5192172"/>
            <a:ext cx="384047" cy="384049"/>
            <a:chOff x="2845102" y="4442135"/>
            <a:chExt cx="384047" cy="384049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00F6D773-E459-4399-9C45-D33AFAF821B8}"/>
                </a:ext>
              </a:extLst>
            </p:cNvPr>
            <p:cNvSpPr/>
            <p:nvPr/>
          </p:nvSpPr>
          <p:spPr>
            <a:xfrm rot="10800000">
              <a:off x="2846614" y="4724169"/>
              <a:ext cx="382535" cy="102015"/>
            </a:xfrm>
            <a:prstGeom prst="rect">
              <a:avLst/>
            </a:prstGeom>
            <a:solidFill>
              <a:srgbClr val="FF0000"/>
            </a:solidFill>
            <a:ln w="34925" cap="flat" cmpd="sng" algn="in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endParaRP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838A35E9-8004-4FCC-B36D-EF177D10BFE1}"/>
                </a:ext>
              </a:extLst>
            </p:cNvPr>
            <p:cNvSpPr/>
            <p:nvPr/>
          </p:nvSpPr>
          <p:spPr>
            <a:xfrm rot="5400000">
              <a:off x="2982442" y="4584053"/>
              <a:ext cx="378053" cy="103224"/>
            </a:xfrm>
            <a:prstGeom prst="rect">
              <a:avLst/>
            </a:prstGeom>
            <a:solidFill>
              <a:sysClr val="windowText" lastClr="000000">
                <a:lumMod val="65000"/>
                <a:lumOff val="35000"/>
              </a:sysClr>
            </a:solidFill>
            <a:ln w="34925" cap="flat" cmpd="sng" algn="in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endParaRP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A4ADC033-0035-42A7-B5EB-CB347252BAEF}"/>
                </a:ext>
              </a:extLst>
            </p:cNvPr>
            <p:cNvSpPr/>
            <p:nvPr/>
          </p:nvSpPr>
          <p:spPr>
            <a:xfrm rot="5400000">
              <a:off x="2707687" y="4579550"/>
              <a:ext cx="378053" cy="103224"/>
            </a:xfrm>
            <a:prstGeom prst="rect">
              <a:avLst/>
            </a:prstGeom>
            <a:solidFill>
              <a:sysClr val="windowText" lastClr="000000">
                <a:lumMod val="65000"/>
                <a:lumOff val="35000"/>
              </a:sysClr>
            </a:solidFill>
            <a:ln w="34925" cap="flat" cmpd="sng" algn="in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73435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uiExpand="1" build="p"/>
      <p:bldP spid="2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7F2D8FF-ACE3-4123-92B6-243846F31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1" y="2247900"/>
            <a:ext cx="10058400" cy="854456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Created and delivered with support from: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E20744-8FF5-42E3-B7F0-F59856034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9D04-C25A-4CE0-80C7-FB1A5A6923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B4FB123-F8CC-4C93-B998-BB576354E0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1" y="3102356"/>
            <a:ext cx="10058400" cy="1313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539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846668" y="975360"/>
            <a:ext cx="10454217" cy="5240408"/>
          </a:xfrm>
        </p:spPr>
        <p:txBody>
          <a:bodyPr anchor="ctr"/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5400" dirty="0"/>
              <a:t>The World’s Best Wallet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9359D04-C25A-4CE0-80C7-FB1A5A6923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5133F43-0C24-4EAF-9A7D-83693F835E4A}"/>
              </a:ext>
            </a:extLst>
          </p:cNvPr>
          <p:cNvSpPr txBox="1"/>
          <p:nvPr/>
        </p:nvSpPr>
        <p:spPr>
          <a:xfrm>
            <a:off x="423869" y="6352144"/>
            <a:ext cx="3291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Source: Wallet Project, Stanford Design School.  Licensed under CC BY NC SA</a:t>
            </a:r>
          </a:p>
        </p:txBody>
      </p:sp>
    </p:spTree>
    <p:extLst>
      <p:ext uri="{BB962C8B-B14F-4D97-AF65-F5344CB8AC3E}">
        <p14:creationId xmlns:p14="http://schemas.microsoft.com/office/powerpoint/2010/main" val="3121306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2F754-264E-493C-B1C7-E4A954959F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Your workbook 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C09429-B13D-4A3F-865D-ABDC9615C6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9359D04-C25A-4CE0-80C7-FB1A5A6923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Placeholder 8">
            <a:extLst>
              <a:ext uri="{FF2B5EF4-FFF2-40B4-BE49-F238E27FC236}">
                <a16:creationId xmlns:a16="http://schemas.microsoft.com/office/drawing/2014/main" id="{29CE363E-5D8B-472C-8073-F1B26DC05D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/>
          <a:srcRect l="-104" r="-609"/>
          <a:stretch/>
        </p:blipFill>
        <p:spPr>
          <a:xfrm>
            <a:off x="666206" y="1666875"/>
            <a:ext cx="6113463" cy="35242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2" name="Speech Bubble: Rectangle 11">
            <a:extLst>
              <a:ext uri="{FF2B5EF4-FFF2-40B4-BE49-F238E27FC236}">
                <a16:creationId xmlns:a16="http://schemas.microsoft.com/office/drawing/2014/main" id="{FBD68352-DBFB-4C05-B189-BD5A692C846A}"/>
              </a:ext>
            </a:extLst>
          </p:cNvPr>
          <p:cNvSpPr/>
          <p:nvPr/>
        </p:nvSpPr>
        <p:spPr>
          <a:xfrm>
            <a:off x="7876903" y="1489165"/>
            <a:ext cx="3252651" cy="1136469"/>
          </a:xfrm>
          <a:prstGeom prst="wedgeRectCallout">
            <a:avLst>
              <a:gd name="adj1" fmla="val -99949"/>
              <a:gd name="adj2" fmla="val 98132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WORK </a:t>
            </a:r>
          </a:p>
        </p:txBody>
      </p:sp>
      <p:sp>
        <p:nvSpPr>
          <p:cNvPr id="13" name="Speech Bubble: Rectangle 12">
            <a:extLst>
              <a:ext uri="{FF2B5EF4-FFF2-40B4-BE49-F238E27FC236}">
                <a16:creationId xmlns:a16="http://schemas.microsoft.com/office/drawing/2014/main" id="{681EFBAE-364F-4690-8017-0970CDB3EAC1}"/>
              </a:ext>
            </a:extLst>
          </p:cNvPr>
          <p:cNvSpPr/>
          <p:nvPr/>
        </p:nvSpPr>
        <p:spPr>
          <a:xfrm>
            <a:off x="7876903" y="3175703"/>
            <a:ext cx="3252651" cy="1136469"/>
          </a:xfrm>
          <a:prstGeom prst="wedgeRectCallout">
            <a:avLst>
              <a:gd name="adj1" fmla="val -103965"/>
              <a:gd name="adj2" fmla="val 100431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TIPS</a:t>
            </a:r>
          </a:p>
        </p:txBody>
      </p:sp>
    </p:spTree>
    <p:extLst>
      <p:ext uri="{BB962C8B-B14F-4D97-AF65-F5344CB8AC3E}">
        <p14:creationId xmlns:p14="http://schemas.microsoft.com/office/powerpoint/2010/main" val="4236013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/>
              <a:t>Design the IDEAL Wallet in 3 Minutes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31F464D-7A1B-405A-A3D1-28ACFA461573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823804" y="1194231"/>
            <a:ext cx="10268857" cy="50165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9359D04-C25A-4CE0-80C7-FB1A5A6923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DC91B92-31C3-4DF8-A9DB-93E5461AB998}"/>
              </a:ext>
            </a:extLst>
          </p:cNvPr>
          <p:cNvSpPr txBox="1"/>
          <p:nvPr/>
        </p:nvSpPr>
        <p:spPr>
          <a:xfrm>
            <a:off x="3559176" y="2690445"/>
            <a:ext cx="5073648" cy="1684332"/>
          </a:xfrm>
          <a:prstGeom prst="round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>
            <a:defPPr>
              <a:defRPr lang="en-US"/>
            </a:defPPr>
            <a:lvl1pPr>
              <a:defRPr sz="1133" b="1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algn="ctr"/>
            <a:r>
              <a:rPr lang="en-US" sz="2400" dirty="0"/>
              <a:t>Come up with some ideas for the ‘ideal’ wallet and draw them</a:t>
            </a:r>
          </a:p>
        </p:txBody>
      </p:sp>
    </p:spTree>
    <p:extLst>
      <p:ext uri="{BB962C8B-B14F-4D97-AF65-F5344CB8AC3E}">
        <p14:creationId xmlns:p14="http://schemas.microsoft.com/office/powerpoint/2010/main" val="1504436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/>
              <a:t>Design Something Useful for Your Partner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9359D04-C25A-4CE0-80C7-FB1A5A6923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6012EE59-2CFC-464E-A035-0FA31DB68664}"/>
              </a:ext>
            </a:extLst>
          </p:cNvPr>
          <p:cNvSpPr txBox="1">
            <a:spLocks/>
          </p:cNvSpPr>
          <p:nvPr/>
        </p:nvSpPr>
        <p:spPr>
          <a:xfrm>
            <a:off x="439271" y="724117"/>
            <a:ext cx="4443984" cy="8895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377" rtl="0" eaLnBrk="1" latinLnBrk="0" hangingPunct="1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3000" b="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189" indent="0" algn="l" defTabSz="914377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b="1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377" indent="0" algn="l" defTabSz="914377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b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566" indent="0" algn="l" defTabSz="914377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b="1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754" indent="0" algn="l" defTabSz="914377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b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5943" indent="0" algn="l" defTabSz="914377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b="1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131" indent="0" algn="l" defTabSz="914377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b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320" indent="0" algn="l" defTabSz="914377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b="1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509" indent="0" algn="l" defTabSz="914377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b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377" rtl="0" eaLnBrk="1" fontAlgn="auto" latinLnBrk="0" hangingPunct="1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Franklin Gothic Book" panose="020B0503020102020204" pitchFamily="34" charset="0"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1. Interview – 4 minutes</a:t>
            </a:r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79A414DA-CA00-425B-AFC7-CE7DD262B79E}"/>
              </a:ext>
            </a:extLst>
          </p:cNvPr>
          <p:cNvSpPr txBox="1">
            <a:spLocks/>
          </p:cNvSpPr>
          <p:nvPr/>
        </p:nvSpPr>
        <p:spPr>
          <a:xfrm>
            <a:off x="439271" y="1613648"/>
            <a:ext cx="5376313" cy="4471896"/>
          </a:xfrm>
          <a:prstGeom prst="roundRect">
            <a:avLst>
              <a:gd name="adj" fmla="val 9308"/>
            </a:avLst>
          </a:prstGeom>
          <a:solidFill>
            <a:sysClr val="window" lastClr="FFFFFF"/>
          </a:solidFill>
          <a:ln w="34925" cap="flat" cmpd="sng" algn="in">
            <a:solidFill>
              <a:sysClr val="windowText" lastClr="000000"/>
            </a:solidFill>
            <a:prstDash val="solid"/>
          </a:ln>
          <a:effectLst/>
        </p:spPr>
        <p:txBody>
          <a:bodyPr vert="horz" lIns="91440" tIns="45720" rIns="91440" bIns="45720" rtlCol="0">
            <a:normAutofit/>
          </a:bodyPr>
          <a:lstStyle>
            <a:lvl1pPr marL="384038" indent="-384038" algn="l" defTabSz="914377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377" indent="-384038" algn="l" defTabSz="914377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566" indent="-384038" algn="l" defTabSz="914377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754" indent="-384038" algn="l" defTabSz="914377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5943" indent="-384038" algn="l" defTabSz="914377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131" indent="-384038" algn="l" defTabSz="914377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3200320" indent="-384038" algn="l" defTabSz="914377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657509" indent="-384038" algn="l" defTabSz="914377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4114697" indent="-384038" algn="l" defTabSz="914377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4038" marR="0" lvl="0" indent="-384038" algn="l" defTabSz="914377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DF6A9B4D-5EDF-4E92-9D89-56FFAC1088F5}"/>
              </a:ext>
            </a:extLst>
          </p:cNvPr>
          <p:cNvSpPr txBox="1">
            <a:spLocks/>
          </p:cNvSpPr>
          <p:nvPr/>
        </p:nvSpPr>
        <p:spPr>
          <a:xfrm>
            <a:off x="6525015" y="784209"/>
            <a:ext cx="4443984" cy="82391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377" rtl="0" eaLnBrk="1" latinLnBrk="0" hangingPunct="1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3000" b="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189" indent="0" algn="l" defTabSz="914377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b="1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377" indent="0" algn="l" defTabSz="914377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b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566" indent="0" algn="l" defTabSz="914377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b="1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754" indent="0" algn="l" defTabSz="914377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b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5943" indent="0" algn="l" defTabSz="914377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b="1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131" indent="0" algn="l" defTabSz="914377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b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320" indent="0" algn="l" defTabSz="914377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b="1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509" indent="0" algn="l" defTabSz="914377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b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2. Dig </a:t>
            </a:r>
            <a:r>
              <a:rPr lang="en-US" b="1" dirty="0">
                <a:solidFill>
                  <a:srgbClr val="191B0E"/>
                </a:solidFill>
                <a:latin typeface="Franklin Gothic Book" panose="020B0503020102020204"/>
              </a:rPr>
              <a:t>Deeper – 4 minutes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8" name="Content Placeholder 8">
            <a:extLst>
              <a:ext uri="{FF2B5EF4-FFF2-40B4-BE49-F238E27FC236}">
                <a16:creationId xmlns:a16="http://schemas.microsoft.com/office/drawing/2014/main" id="{9F6887BB-7A7E-4779-9BD6-1B272FAF665D}"/>
              </a:ext>
            </a:extLst>
          </p:cNvPr>
          <p:cNvSpPr txBox="1">
            <a:spLocks/>
          </p:cNvSpPr>
          <p:nvPr/>
        </p:nvSpPr>
        <p:spPr>
          <a:xfrm>
            <a:off x="6525015" y="1635971"/>
            <a:ext cx="5358384" cy="4471416"/>
          </a:xfrm>
          <a:prstGeom prst="roundRect">
            <a:avLst>
              <a:gd name="adj" fmla="val 8958"/>
            </a:avLst>
          </a:prstGeom>
          <a:solidFill>
            <a:sysClr val="window" lastClr="FFFFFF"/>
          </a:solidFill>
          <a:ln w="34925" cap="flat" cmpd="sng" algn="in">
            <a:solidFill>
              <a:sysClr val="windowText" lastClr="000000"/>
            </a:solidFill>
            <a:prstDash val="solid"/>
          </a:ln>
          <a:effectLst/>
        </p:spPr>
        <p:txBody>
          <a:bodyPr vert="horz" lIns="91440" tIns="45720" rIns="91440" bIns="45720" rtlCol="0">
            <a:normAutofit/>
          </a:bodyPr>
          <a:lstStyle>
            <a:lvl1pPr marL="384038" indent="-384038" algn="l" defTabSz="914377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377" indent="-384038" algn="l" defTabSz="914377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566" indent="-384038" algn="l" defTabSz="914377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754" indent="-384038" algn="l" defTabSz="914377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5943" indent="-384038" algn="l" defTabSz="914377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131" indent="-384038" algn="l" defTabSz="914377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3200320" indent="-384038" algn="l" defTabSz="914377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657509" indent="-384038" algn="l" defTabSz="914377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4114697" indent="-384038" algn="l" defTabSz="914377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4038" marR="0" lvl="0" indent="-384038" algn="l" defTabSz="914377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65F279B-CEB4-43C1-ADF6-036741E89F70}"/>
              </a:ext>
            </a:extLst>
          </p:cNvPr>
          <p:cNvSpPr txBox="1"/>
          <p:nvPr/>
        </p:nvSpPr>
        <p:spPr>
          <a:xfrm>
            <a:off x="878270" y="2091524"/>
            <a:ext cx="4498313" cy="3071763"/>
          </a:xfrm>
          <a:prstGeom prst="round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>
            <a:defPPr>
              <a:defRPr lang="en-US"/>
            </a:defPPr>
            <a:lvl1pPr>
              <a:defRPr sz="1133" b="1"/>
            </a:lvl1pPr>
          </a:lstStyle>
          <a:p>
            <a:pPr marL="112713" indent="-112713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When carry? </a:t>
            </a:r>
          </a:p>
          <a:p>
            <a:pPr marL="112713" indent="-112713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Why a particular card? </a:t>
            </a:r>
          </a:p>
          <a:p>
            <a:pPr marL="112713" indent="-112713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What can you learn about their life?</a:t>
            </a:r>
          </a:p>
          <a:p>
            <a:pPr marL="112713" indent="-112713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Interesting things?</a:t>
            </a:r>
          </a:p>
          <a:p>
            <a:pPr marL="112713" indent="-112713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Surprising things?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C128326-6866-482C-AD76-1B427A6AEACB}"/>
              </a:ext>
            </a:extLst>
          </p:cNvPr>
          <p:cNvSpPr txBox="1"/>
          <p:nvPr/>
        </p:nvSpPr>
        <p:spPr>
          <a:xfrm>
            <a:off x="6955050" y="2091524"/>
            <a:ext cx="4498313" cy="3130505"/>
          </a:xfrm>
          <a:prstGeom prst="round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>
            <a:defPPr>
              <a:defRPr lang="en-US"/>
            </a:defPPr>
            <a:lvl1pPr marL="112713" indent="-112713">
              <a:lnSpc>
                <a:spcPct val="200000"/>
              </a:lnSpc>
              <a:buFont typeface="Arial" panose="020B0604020202020204" pitchFamily="34" charset="0"/>
              <a:buChar char="•"/>
              <a:defRPr b="1"/>
            </a:lvl1pPr>
          </a:lstStyle>
          <a:p>
            <a:r>
              <a:rPr lang="en-US" dirty="0"/>
              <a:t>Follow up: things that intrigued you</a:t>
            </a:r>
          </a:p>
          <a:p>
            <a:r>
              <a:rPr lang="en-US" dirty="0"/>
              <a:t>Stories, feelings, and emotion.</a:t>
            </a:r>
          </a:p>
          <a:p>
            <a:r>
              <a:rPr lang="en-US" dirty="0"/>
              <a:t>Ask ‘WHY?’ often</a:t>
            </a:r>
          </a:p>
          <a:p>
            <a:r>
              <a:rPr lang="en-US" dirty="0"/>
              <a:t>What’s important to your partner?</a:t>
            </a:r>
          </a:p>
        </p:txBody>
      </p:sp>
    </p:spTree>
    <p:extLst>
      <p:ext uri="{BB962C8B-B14F-4D97-AF65-F5344CB8AC3E}">
        <p14:creationId xmlns:p14="http://schemas.microsoft.com/office/powerpoint/2010/main" val="1178535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 animBg="1"/>
      <p:bldP spid="9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/>
              <a:t>Choose your challenge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9359D04-C25A-4CE0-80C7-FB1A5A6923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6012EE59-2CFC-464E-A035-0FA31DB68664}"/>
              </a:ext>
            </a:extLst>
          </p:cNvPr>
          <p:cNvSpPr txBox="1">
            <a:spLocks/>
          </p:cNvSpPr>
          <p:nvPr/>
        </p:nvSpPr>
        <p:spPr>
          <a:xfrm>
            <a:off x="535580" y="1053153"/>
            <a:ext cx="4924698" cy="8239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377" rtl="0" eaLnBrk="1" latinLnBrk="0" hangingPunct="1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3000" b="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189" indent="0" algn="l" defTabSz="914377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b="1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377" indent="0" algn="l" defTabSz="914377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b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566" indent="0" algn="l" defTabSz="914377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b="1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754" indent="0" algn="l" defTabSz="914377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b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5943" indent="0" algn="l" defTabSz="914377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b="1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131" indent="0" algn="l" defTabSz="914377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b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320" indent="0" algn="l" defTabSz="914377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b="1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509" indent="0" algn="l" defTabSz="914377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b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377" rtl="0" eaLnBrk="1" fontAlgn="auto" latinLnBrk="0" hangingPunct="1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Franklin Gothic Book" panose="020B0503020102020204" pitchFamily="34" charset="0"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3. Summarize findings </a:t>
            </a: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 3 min</a:t>
            </a:r>
            <a:endParaRPr kumimoji="0" lang="en-US" sz="3000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79A414DA-CA00-425B-AFC7-CE7DD262B79E}"/>
              </a:ext>
            </a:extLst>
          </p:cNvPr>
          <p:cNvSpPr txBox="1">
            <a:spLocks/>
          </p:cNvSpPr>
          <p:nvPr/>
        </p:nvSpPr>
        <p:spPr>
          <a:xfrm>
            <a:off x="535580" y="1694714"/>
            <a:ext cx="5458819" cy="4390830"/>
          </a:xfrm>
          <a:prstGeom prst="roundRect">
            <a:avLst>
              <a:gd name="adj" fmla="val 9308"/>
            </a:avLst>
          </a:prstGeom>
          <a:solidFill>
            <a:sysClr val="window" lastClr="FFFFFF"/>
          </a:solidFill>
          <a:ln w="34925" cap="flat" cmpd="sng" algn="in">
            <a:solidFill>
              <a:sysClr val="windowText" lastClr="000000"/>
            </a:solidFill>
            <a:prstDash val="solid"/>
          </a:ln>
          <a:effectLst/>
        </p:spPr>
        <p:txBody>
          <a:bodyPr vert="horz" lIns="91440" tIns="45720" rIns="91440" bIns="45720" rtlCol="0">
            <a:normAutofit/>
          </a:bodyPr>
          <a:lstStyle>
            <a:lvl1pPr marL="384038" indent="-384038" algn="l" defTabSz="914377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377" indent="-384038" algn="l" defTabSz="914377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566" indent="-384038" algn="l" defTabSz="914377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754" indent="-384038" algn="l" defTabSz="914377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5943" indent="-384038" algn="l" defTabSz="914377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131" indent="-384038" algn="l" defTabSz="914377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3200320" indent="-384038" algn="l" defTabSz="914377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657509" indent="-384038" algn="l" defTabSz="914377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4114697" indent="-384038" algn="l" defTabSz="914377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4038" marR="0" lvl="0" indent="-384038" algn="l" defTabSz="914377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DF6A9B4D-5EDF-4E92-9D89-56FFAC1088F5}"/>
              </a:ext>
            </a:extLst>
          </p:cNvPr>
          <p:cNvSpPr txBox="1">
            <a:spLocks/>
          </p:cNvSpPr>
          <p:nvPr/>
        </p:nvSpPr>
        <p:spPr>
          <a:xfrm>
            <a:off x="6525014" y="1053153"/>
            <a:ext cx="5022551" cy="8239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377" rtl="0" eaLnBrk="1" latinLnBrk="0" hangingPunct="1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3000" b="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189" indent="0" algn="l" defTabSz="914377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b="1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377" indent="0" algn="l" defTabSz="914377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b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566" indent="0" algn="l" defTabSz="914377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b="1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754" indent="0" algn="l" defTabSz="914377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b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5943" indent="0" algn="l" defTabSz="914377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b="1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131" indent="0" algn="l" defTabSz="914377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b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320" indent="0" algn="l" defTabSz="914377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b="1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509" indent="0" algn="l" defTabSz="914377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b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lvl="0" indent="-400050">
              <a:defRPr/>
            </a:pP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4. State your challenge </a:t>
            </a:r>
            <a:r>
              <a:rPr lang="en-US" sz="2400" dirty="0">
                <a:solidFill>
                  <a:srgbClr val="191B0E"/>
                </a:solidFill>
                <a:latin typeface="Franklin Gothic Book" panose="020B0503020102020204"/>
              </a:rPr>
              <a:t>4 min</a:t>
            </a:r>
            <a:endParaRPr kumimoji="0" lang="en-US" sz="3000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Franklin Gothic Book" panose="020B0503020102020204"/>
            </a:endParaRPr>
          </a:p>
        </p:txBody>
      </p:sp>
      <p:sp>
        <p:nvSpPr>
          <p:cNvPr id="8" name="Content Placeholder 8">
            <a:extLst>
              <a:ext uri="{FF2B5EF4-FFF2-40B4-BE49-F238E27FC236}">
                <a16:creationId xmlns:a16="http://schemas.microsoft.com/office/drawing/2014/main" id="{9F6887BB-7A7E-4779-9BD6-1B272FAF665D}"/>
              </a:ext>
            </a:extLst>
          </p:cNvPr>
          <p:cNvSpPr txBox="1">
            <a:spLocks/>
          </p:cNvSpPr>
          <p:nvPr/>
        </p:nvSpPr>
        <p:spPr>
          <a:xfrm>
            <a:off x="6525015" y="1635972"/>
            <a:ext cx="5458968" cy="4449574"/>
          </a:xfrm>
          <a:prstGeom prst="roundRect">
            <a:avLst>
              <a:gd name="adj" fmla="val 8958"/>
            </a:avLst>
          </a:prstGeom>
          <a:solidFill>
            <a:sysClr val="window" lastClr="FFFFFF"/>
          </a:solidFill>
          <a:ln w="34925" cap="flat" cmpd="sng" algn="in">
            <a:solidFill>
              <a:sysClr val="windowText" lastClr="000000"/>
            </a:solidFill>
            <a:prstDash val="solid"/>
          </a:ln>
          <a:effectLst/>
        </p:spPr>
        <p:txBody>
          <a:bodyPr vert="horz" lIns="91440" tIns="45720" rIns="91440" bIns="45720" rtlCol="0">
            <a:normAutofit/>
          </a:bodyPr>
          <a:lstStyle>
            <a:lvl1pPr marL="384038" indent="-384038" algn="l" defTabSz="914377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377" indent="-384038" algn="l" defTabSz="914377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566" indent="-384038" algn="l" defTabSz="914377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754" indent="-384038" algn="l" defTabSz="914377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5943" indent="-384038" algn="l" defTabSz="914377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131" indent="-384038" algn="l" defTabSz="914377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3200320" indent="-384038" algn="l" defTabSz="914377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657509" indent="-384038" algn="l" defTabSz="914377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4114697" indent="-384038" algn="l" defTabSz="914377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4038" marR="0" lvl="0" indent="-384038" algn="l" defTabSz="914377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1A65FDF-B197-41EA-87A2-BE23E90757A9}"/>
              </a:ext>
            </a:extLst>
          </p:cNvPr>
          <p:cNvSpPr txBox="1"/>
          <p:nvPr/>
        </p:nvSpPr>
        <p:spPr>
          <a:xfrm>
            <a:off x="878270" y="2091524"/>
            <a:ext cx="4498313" cy="3071763"/>
          </a:xfrm>
          <a:prstGeom prst="round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>
            <a:defPPr>
              <a:defRPr lang="en-US"/>
            </a:defPPr>
            <a:lvl1pPr>
              <a:defRPr sz="1133" b="1"/>
            </a:lvl1pPr>
          </a:lstStyle>
          <a:p>
            <a:pPr marL="112713" indent="-112713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Goals and Wishes</a:t>
            </a:r>
          </a:p>
          <a:p>
            <a:pPr marL="569913" lvl="1" indent="-112713">
              <a:buFont typeface="Arial" panose="020B0604020202020204" pitchFamily="34" charset="0"/>
              <a:buChar char="•"/>
            </a:pPr>
            <a:r>
              <a:rPr lang="en-US" sz="1400" dirty="0"/>
              <a:t>Wallet and life</a:t>
            </a:r>
          </a:p>
          <a:p>
            <a:pPr marL="569913" lvl="1" indent="-112713">
              <a:buFont typeface="Arial" panose="020B0604020202020204" pitchFamily="34" charset="0"/>
              <a:buChar char="•"/>
            </a:pPr>
            <a:r>
              <a:rPr lang="en-US" sz="1400" dirty="0"/>
              <a:t>Emotional and physical</a:t>
            </a:r>
            <a:br>
              <a:rPr lang="en-US" sz="1400" dirty="0"/>
            </a:br>
            <a:endParaRPr lang="en-US" sz="1400" dirty="0"/>
          </a:p>
          <a:p>
            <a:pPr marL="112713" indent="-112713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Insights</a:t>
            </a:r>
          </a:p>
          <a:p>
            <a:pPr marL="569913" lvl="1" indent="-112713">
              <a:buFont typeface="Arial" panose="020B0604020202020204" pitchFamily="34" charset="0"/>
              <a:buChar char="•"/>
            </a:pPr>
            <a:r>
              <a:rPr lang="en-US" sz="1400" dirty="0"/>
              <a:t>What discoveries have you made?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36DD614-2426-43BC-8DC6-278FF5638880}"/>
              </a:ext>
            </a:extLst>
          </p:cNvPr>
          <p:cNvSpPr txBox="1"/>
          <p:nvPr/>
        </p:nvSpPr>
        <p:spPr>
          <a:xfrm>
            <a:off x="7005342" y="2062152"/>
            <a:ext cx="4498313" cy="3130505"/>
          </a:xfrm>
          <a:prstGeom prst="round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>
            <a:defPPr>
              <a:defRPr lang="en-US"/>
            </a:defPPr>
            <a:lvl1pPr marL="112713" indent="-112713">
              <a:lnSpc>
                <a:spcPct val="200000"/>
              </a:lnSpc>
              <a:buFont typeface="Arial" panose="020B0604020202020204" pitchFamily="34" charset="0"/>
              <a:buChar char="•"/>
              <a:defRPr b="1"/>
            </a:lvl1pPr>
          </a:lstStyle>
          <a:p>
            <a:r>
              <a:rPr lang="en-US" dirty="0"/>
              <a:t>The most compelling need</a:t>
            </a:r>
          </a:p>
          <a:p>
            <a:r>
              <a:rPr lang="en-US" dirty="0"/>
              <a:t>The most interesting insight</a:t>
            </a:r>
          </a:p>
          <a:p>
            <a:r>
              <a:rPr lang="en-US" dirty="0"/>
              <a:t>A problem worth tackling!</a:t>
            </a:r>
          </a:p>
        </p:txBody>
      </p:sp>
    </p:spTree>
    <p:extLst>
      <p:ext uri="{BB962C8B-B14F-4D97-AF65-F5344CB8AC3E}">
        <p14:creationId xmlns:p14="http://schemas.microsoft.com/office/powerpoint/2010/main" val="3435007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3803" y="154483"/>
            <a:ext cx="9590197" cy="627860"/>
          </a:xfrm>
        </p:spPr>
        <p:txBody>
          <a:bodyPr anchor="ctr"/>
          <a:lstStyle/>
          <a:p>
            <a:r>
              <a:rPr lang="en-US" sz="2700" dirty="0"/>
              <a:t>Sketch 5 Radical Ways to Meet Your Partner’s Needs</a:t>
            </a:r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6012EE59-2CFC-464E-A035-0FA31DB68664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823804" y="1252504"/>
            <a:ext cx="2039257" cy="4633687"/>
          </a:xfrm>
          <a:prstGeom prst="roundRect">
            <a:avLst>
              <a:gd name="adj" fmla="val 13108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sz="2000" b="1" dirty="0"/>
              <a:t>1.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9359D04-C25A-4CE0-80C7-FB1A5A6923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E5EA22C-2EEA-4EC9-ABCA-0190CA49EDF8}"/>
              </a:ext>
            </a:extLst>
          </p:cNvPr>
          <p:cNvSpPr txBox="1">
            <a:spLocks/>
          </p:cNvSpPr>
          <p:nvPr/>
        </p:nvSpPr>
        <p:spPr>
          <a:xfrm>
            <a:off x="3000951" y="1252506"/>
            <a:ext cx="2039257" cy="4633687"/>
          </a:xfrm>
          <a:prstGeom prst="roundRect">
            <a:avLst>
              <a:gd name="adj" fmla="val 13108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/>
              <a:t>2.</a:t>
            </a: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EEE6160D-3AC0-457A-9E14-594856A0C0F8}"/>
              </a:ext>
            </a:extLst>
          </p:cNvPr>
          <p:cNvSpPr txBox="1">
            <a:spLocks/>
          </p:cNvSpPr>
          <p:nvPr/>
        </p:nvSpPr>
        <p:spPr>
          <a:xfrm>
            <a:off x="5178097" y="1252506"/>
            <a:ext cx="2039257" cy="4633687"/>
          </a:xfrm>
          <a:prstGeom prst="roundRect">
            <a:avLst>
              <a:gd name="adj" fmla="val 13108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/>
              <a:t>3.</a:t>
            </a: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3905587D-632A-4EE4-9986-FBEC3020543C}"/>
              </a:ext>
            </a:extLst>
          </p:cNvPr>
          <p:cNvSpPr txBox="1">
            <a:spLocks/>
          </p:cNvSpPr>
          <p:nvPr/>
        </p:nvSpPr>
        <p:spPr>
          <a:xfrm>
            <a:off x="7355242" y="1252506"/>
            <a:ext cx="2039257" cy="4633687"/>
          </a:xfrm>
          <a:prstGeom prst="roundRect">
            <a:avLst>
              <a:gd name="adj" fmla="val 13108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/>
              <a:t>4.</a:t>
            </a: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A2517358-5700-469B-9077-D673A829FC4A}"/>
              </a:ext>
            </a:extLst>
          </p:cNvPr>
          <p:cNvSpPr txBox="1">
            <a:spLocks/>
          </p:cNvSpPr>
          <p:nvPr/>
        </p:nvSpPr>
        <p:spPr>
          <a:xfrm>
            <a:off x="9532386" y="1252506"/>
            <a:ext cx="2039257" cy="4633687"/>
          </a:xfrm>
          <a:prstGeom prst="roundRect">
            <a:avLst>
              <a:gd name="adj" fmla="val 13108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/>
              <a:t>5.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5BE94F5-F1DF-442D-B507-140B4F7054A6}"/>
              </a:ext>
            </a:extLst>
          </p:cNvPr>
          <p:cNvCxnSpPr>
            <a:cxnSpLocks/>
          </p:cNvCxnSpPr>
          <p:nvPr/>
        </p:nvCxnSpPr>
        <p:spPr>
          <a:xfrm>
            <a:off x="1256044" y="1603363"/>
            <a:ext cx="1396721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9FBE257-3FC6-4307-821D-35556FEEF770}"/>
              </a:ext>
            </a:extLst>
          </p:cNvPr>
          <p:cNvCxnSpPr>
            <a:cxnSpLocks/>
          </p:cNvCxnSpPr>
          <p:nvPr/>
        </p:nvCxnSpPr>
        <p:spPr>
          <a:xfrm>
            <a:off x="3468356" y="1610713"/>
            <a:ext cx="1396721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84C8293-FBB1-4829-A1C1-7CE325266266}"/>
              </a:ext>
            </a:extLst>
          </p:cNvPr>
          <p:cNvCxnSpPr>
            <a:cxnSpLocks/>
          </p:cNvCxnSpPr>
          <p:nvPr/>
        </p:nvCxnSpPr>
        <p:spPr>
          <a:xfrm>
            <a:off x="5650522" y="1621040"/>
            <a:ext cx="1396721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100C70F-F144-495B-A5FA-D5361885666C}"/>
              </a:ext>
            </a:extLst>
          </p:cNvPr>
          <p:cNvCxnSpPr>
            <a:cxnSpLocks/>
          </p:cNvCxnSpPr>
          <p:nvPr/>
        </p:nvCxnSpPr>
        <p:spPr>
          <a:xfrm>
            <a:off x="7812591" y="1603363"/>
            <a:ext cx="1396721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CAA2A0-6D13-4DC2-B204-DC8908D5902A}"/>
              </a:ext>
            </a:extLst>
          </p:cNvPr>
          <p:cNvCxnSpPr>
            <a:cxnSpLocks/>
          </p:cNvCxnSpPr>
          <p:nvPr/>
        </p:nvCxnSpPr>
        <p:spPr>
          <a:xfrm>
            <a:off x="9957079" y="1603363"/>
            <a:ext cx="1396721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15DE79D7-2FB9-435E-AC99-53733D6ADD80}"/>
              </a:ext>
            </a:extLst>
          </p:cNvPr>
          <p:cNvSpPr txBox="1"/>
          <p:nvPr/>
        </p:nvSpPr>
        <p:spPr>
          <a:xfrm>
            <a:off x="878270" y="1761070"/>
            <a:ext cx="10693373" cy="3402218"/>
          </a:xfrm>
          <a:prstGeom prst="round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>
            <a:defPPr>
              <a:defRPr lang="en-US"/>
            </a:defPPr>
            <a:lvl1pPr>
              <a:defRPr sz="1133" b="1"/>
            </a:lvl1pPr>
          </a:lstStyle>
          <a:p>
            <a:pPr>
              <a:lnSpc>
                <a:spcPct val="200000"/>
              </a:lnSpc>
            </a:pPr>
            <a:r>
              <a:rPr lang="en-US" sz="1800" dirty="0"/>
              <a:t>GO FOR VOLUME!!</a:t>
            </a:r>
          </a:p>
          <a:p>
            <a:pPr>
              <a:lnSpc>
                <a:spcPct val="200000"/>
              </a:lnSpc>
            </a:pPr>
            <a:r>
              <a:rPr lang="en-US" sz="1800" dirty="0"/>
              <a:t>Generate, do not evaluate!</a:t>
            </a:r>
          </a:p>
          <a:p>
            <a:pPr>
              <a:lnSpc>
                <a:spcPct val="200000"/>
              </a:lnSpc>
            </a:pPr>
            <a:r>
              <a:rPr lang="en-US" sz="1800" dirty="0"/>
              <a:t>Starting points: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467" dirty="0"/>
              <a:t>Make a wish for something BIG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467" dirty="0"/>
              <a:t>WORST IDEA upside down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467" dirty="0"/>
              <a:t>Time Travel to the future or past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467" dirty="0"/>
              <a:t>Choose another gender your gender and think again</a:t>
            </a:r>
          </a:p>
          <a:p>
            <a:pPr>
              <a:lnSpc>
                <a:spcPct val="200000"/>
              </a:lnSpc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533292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 bldLvl="2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5300" y="192330"/>
            <a:ext cx="11458575" cy="627860"/>
          </a:xfrm>
        </p:spPr>
        <p:txBody>
          <a:bodyPr anchor="ctr"/>
          <a:lstStyle/>
          <a:p>
            <a:r>
              <a:rPr lang="en-US" sz="3200" dirty="0"/>
              <a:t>6. Share your solutions &amp; capture feedback </a:t>
            </a:r>
            <a:r>
              <a:rPr lang="en-US" sz="2000" b="0" dirty="0"/>
              <a:t>5min </a:t>
            </a:r>
            <a:r>
              <a:rPr lang="en-US" sz="2000" b="0" dirty="0" err="1"/>
              <a:t>ea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31F464D-7A1B-405A-A3D1-28ACFA461573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95275" y="1057275"/>
            <a:ext cx="11144249" cy="5299076"/>
          </a:xfrm>
          <a:prstGeom prst="roundRect">
            <a:avLst>
              <a:gd name="adj" fmla="val 705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9359D04-C25A-4CE0-80C7-FB1A5A6923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0F6A945-DC83-46E2-B75A-9D59635651F8}"/>
              </a:ext>
            </a:extLst>
          </p:cNvPr>
          <p:cNvSpPr txBox="1"/>
          <p:nvPr/>
        </p:nvSpPr>
        <p:spPr>
          <a:xfrm>
            <a:off x="878271" y="1761070"/>
            <a:ext cx="10275152" cy="3402218"/>
          </a:xfrm>
          <a:prstGeom prst="round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 anchor="b">
            <a:noAutofit/>
          </a:bodyPr>
          <a:lstStyle>
            <a:defPPr>
              <a:defRPr lang="en-US"/>
            </a:defPPr>
            <a:lvl1pPr>
              <a:defRPr sz="1133" b="1"/>
            </a:lvl1pPr>
          </a:lstStyle>
          <a:p>
            <a:pPr>
              <a:spcAft>
                <a:spcPts val="1200"/>
              </a:spcAft>
            </a:pPr>
            <a:r>
              <a:rPr lang="en-US" sz="2800" dirty="0"/>
              <a:t>Share your sketches</a:t>
            </a:r>
          </a:p>
          <a:p>
            <a:pPr>
              <a:spcAft>
                <a:spcPts val="1200"/>
              </a:spcAft>
            </a:pPr>
            <a:r>
              <a:rPr lang="en-US" sz="2800" dirty="0"/>
              <a:t>Listen, don’t defend</a:t>
            </a:r>
          </a:p>
          <a:p>
            <a:pPr>
              <a:spcAft>
                <a:spcPts val="1200"/>
              </a:spcAft>
            </a:pPr>
            <a:r>
              <a:rPr lang="en-US" sz="2800" dirty="0"/>
              <a:t>Note your partner’s reactions</a:t>
            </a:r>
          </a:p>
          <a:p>
            <a:pPr>
              <a:lnSpc>
                <a:spcPct val="200000"/>
              </a:lnSpc>
            </a:pPr>
            <a:endParaRPr lang="en-US" sz="2467" dirty="0"/>
          </a:p>
          <a:p>
            <a:pPr>
              <a:lnSpc>
                <a:spcPct val="200000"/>
              </a:lnSpc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75309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bldLvl="2" animBg="1"/>
    </p:bldLst>
  </p:timing>
</p:sld>
</file>

<file path=ppt/theme/theme1.xml><?xml version="1.0" encoding="utf-8"?>
<a:theme xmlns:a="http://schemas.openxmlformats.org/drawingml/2006/main" name="1_ER Master_2015">
  <a:themeElements>
    <a:clrScheme name="New SAIT Brand Color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A291C"/>
      </a:accent1>
      <a:accent2>
        <a:srgbClr val="6D2077"/>
      </a:accent2>
      <a:accent3>
        <a:srgbClr val="00A3E0"/>
      </a:accent3>
      <a:accent4>
        <a:srgbClr val="A6192E"/>
      </a:accent4>
      <a:accent5>
        <a:srgbClr val="005EB8"/>
      </a:accent5>
      <a:accent6>
        <a:srgbClr val="4D4D4D"/>
      </a:accent6>
      <a:hlink>
        <a:srgbClr val="5F5F5F"/>
      </a:hlink>
      <a:folHlink>
        <a:srgbClr val="91919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Control xmlns="http://schemas.microsoft.com/VisualStudio/2011/storyboarding/control">
  <Id Name="System.Storyboarding.Common.CheckBoxUnchecked" Revision="1" Stencil="System.Storyboarding.Common" StencilVersion="0.1"/>
</Control>
</file>

<file path=customXml/itemProps1.xml><?xml version="1.0" encoding="utf-8"?>
<ds:datastoreItem xmlns:ds="http://schemas.openxmlformats.org/officeDocument/2006/customXml" ds:itemID="{8169D835-222E-4BC7-BE81-4430D0BC8C3A}">
  <ds:schemaRefs>
    <ds:schemaRef ds:uri="http://schemas.microsoft.com/VisualStudio/2011/storyboarding/contro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7630</TotalTime>
  <Words>522</Words>
  <Application>Microsoft Macintosh PowerPoint</Application>
  <PresentationFormat>Widescreen</PresentationFormat>
  <Paragraphs>138</Paragraphs>
  <Slides>19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Franklin Gothic Book</vt:lpstr>
      <vt:lpstr>PT Sans</vt:lpstr>
      <vt:lpstr>Titillium Lt</vt:lpstr>
      <vt:lpstr>Wingdings</vt:lpstr>
      <vt:lpstr>1_ER Master_2015</vt:lpstr>
      <vt:lpstr>PowerPoint Presentation</vt:lpstr>
      <vt:lpstr>Created and delivered with support from:</vt:lpstr>
      <vt:lpstr>PowerPoint Presentation</vt:lpstr>
      <vt:lpstr>Your workbook …</vt:lpstr>
      <vt:lpstr>Design the IDEAL Wallet in 3 Minutes</vt:lpstr>
      <vt:lpstr>Design Something Useful for Your Partner</vt:lpstr>
      <vt:lpstr>Choose your challenge</vt:lpstr>
      <vt:lpstr>Sketch 5 Radical Ways to Meet Your Partner’s Needs</vt:lpstr>
      <vt:lpstr>6. Share your solutions &amp; capture feedback 5min ea</vt:lpstr>
      <vt:lpstr>Reflect</vt:lpstr>
      <vt:lpstr>Growth Mindset</vt:lpstr>
      <vt:lpstr>Discover Your Mindset</vt:lpstr>
      <vt:lpstr>Answer some questions</vt:lpstr>
      <vt:lpstr>Code Your Answers</vt:lpstr>
      <vt:lpstr>Plot your Mindset</vt:lpstr>
      <vt:lpstr>Growth Mindset</vt:lpstr>
      <vt:lpstr>Fixed Mindset - Hard Work</vt:lpstr>
      <vt:lpstr>Fixed Mindset - Mistakes</vt:lpstr>
      <vt:lpstr>Fixed Mindset - Learning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Entrepreneurial Mindset</dc:title>
  <dc:creator>Richard May</dc:creator>
  <cp:lastModifiedBy>Jennifer Carlson</cp:lastModifiedBy>
  <cp:revision>255</cp:revision>
  <cp:lastPrinted>2018-11-14T16:47:46Z</cp:lastPrinted>
  <dcterms:created xsi:type="dcterms:W3CDTF">2018-02-14T20:16:44Z</dcterms:created>
  <dcterms:modified xsi:type="dcterms:W3CDTF">2019-01-28T23:59:11Z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fs.IsStoryboard">
    <vt:bool>true</vt:bool>
  </property>
</Properties>
</file>